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9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y="5143500" cx="9144000"/>
  <p:notesSz cx="6858000" cy="9144000"/>
  <p:embeddedFontLst>
    <p:embeddedFont>
      <p:font typeface="Montserrat"/>
      <p:regular r:id="rId99"/>
      <p:bold r:id="rId100"/>
      <p:italic r:id="rId101"/>
      <p:boldItalic r:id="rId102"/>
    </p:embeddedFont>
    <p:embeddedFont>
      <p:font typeface="Montserrat Medium"/>
      <p:regular r:id="rId103"/>
      <p:bold r:id="rId104"/>
      <p:italic r:id="rId105"/>
      <p:boldItalic r:id="rId106"/>
    </p:embeddedFont>
    <p:embeddedFont>
      <p:font typeface="Padauk"/>
      <p:regular r:id="rId107"/>
      <p:bold r:id="rId108"/>
    </p:embeddedFont>
    <p:embeddedFont>
      <p:font typeface="Source Serif 4"/>
      <p:regular r:id="rId109"/>
      <p:bold r:id="rId110"/>
      <p:italic r:id="rId111"/>
      <p:boldItalic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Padauk-regular.fntdata"/><Relationship Id="rId106" Type="http://schemas.openxmlformats.org/officeDocument/2006/relationships/font" Target="fonts/MontserratMedium-boldItalic.fntdata"/><Relationship Id="rId105" Type="http://schemas.openxmlformats.org/officeDocument/2006/relationships/font" Target="fonts/MontserratMedium-italic.fntdata"/><Relationship Id="rId104" Type="http://schemas.openxmlformats.org/officeDocument/2006/relationships/font" Target="fonts/MontserratMedium-bold.fntdata"/><Relationship Id="rId109" Type="http://schemas.openxmlformats.org/officeDocument/2006/relationships/font" Target="fonts/SourceSerif4-regular.fntdata"/><Relationship Id="rId108" Type="http://schemas.openxmlformats.org/officeDocument/2006/relationships/font" Target="fonts/Padauk-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MontserratMedium-regular.fntdata"/><Relationship Id="rId102" Type="http://schemas.openxmlformats.org/officeDocument/2006/relationships/font" Target="fonts/Montserrat-boldItalic.fntdata"/><Relationship Id="rId101" Type="http://schemas.openxmlformats.org/officeDocument/2006/relationships/font" Target="fonts/Montserrat-italic.fntdata"/><Relationship Id="rId100" Type="http://schemas.openxmlformats.org/officeDocument/2006/relationships/font" Target="fonts/Montserrat-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Montserrat-regular.fntdata"/><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font" Target="fonts/SourceSerif4-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12" Type="http://schemas.openxmlformats.org/officeDocument/2006/relationships/font" Target="fonts/SourceSerif4-boldItalic.fntdata"/><Relationship Id="rId111" Type="http://schemas.openxmlformats.org/officeDocument/2006/relationships/font" Target="fonts/SourceSerif4-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7561677b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7561677b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7561677b12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7561677b12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7561677b12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7561677b12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7561677b12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7561677b12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7561677b12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7561677b12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87c76c06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87c76c06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87c76c069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87c76c069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87c76c069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87c76c069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87c76c069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87c76c069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7561677b12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7561677b12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7561677b12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7561677b12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7561677b12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7561677b12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7561677b12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7561677b12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7561677b12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7561677b12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87c76c0698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87c76c069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87c76c069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87c76c069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7561677b12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7561677b12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7561677b12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7561677b12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7561677b12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7561677b12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7561677b12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7561677b12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7561677b12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7561677b12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7561677b12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7561677b12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87c76c0698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87c76c0698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87c76c069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87c76c069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87c76c069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87c76c069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87c76c069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87c76c069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7561677b12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7561677b12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87c76c0698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87c76c0698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7561677b12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37561677b12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7561677b12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37561677b12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7561677b12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7561677b12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7561677b12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7561677b12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87c76c069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387c76c069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87c76c0698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87c76c0698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87c76c0698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387c76c0698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7561677b12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37561677b12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7561677b12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7561677b12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87c76c069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87c76c069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7561677b12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7561677b12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37561677b12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37561677b12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37561677b12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37561677b12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7561677b12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7561677b12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7561677b12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37561677b12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37561677b12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7561677b12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87c76c0698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87c76c0698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387c76c0698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387c76c0698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37561677b12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37561677b12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7561677b12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37561677b12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37561677b12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37561677b12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87c76c0698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87c76c0698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7561677b12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7561677b12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37561677b12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37561677b12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7561677b12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7561677b12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37561677b12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37561677b12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7561677b12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37561677b12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87c76c0698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87c76c0698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37561677b12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37561677b12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387c76c0698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387c76c0698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7561677b12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7561677b12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7561677b12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7561677b12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7561677b12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7561677b12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87c76c0698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87c76c0698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87c76c0698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87c76c0698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87c76c0698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87c76c0698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387c76c0698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387c76c0698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387c76c0698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387c76c0698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7561677b12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7561677b12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387c76c0698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387c76c0698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387c76c0698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387c76c0698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87c76c0698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87c76c0698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387c76c0698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387c76c0698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387c76c0698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387c76c0698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387c76c0698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387c76c0698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387c76c0698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387c76c0698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87c76c0698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387c76c0698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387c76c0698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387c76c069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87c76c0698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87c76c0698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7561677b12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7561677b12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87c76c0698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87c76c0698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387c76c0698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387c76c0698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387c76c0698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387c76c0698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387c76c0698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387c76c0698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387c76c069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387c76c069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387c76c0698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387c76c0698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387c76c0698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387c76c0698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387c76c0698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387c76c0698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387c76c0698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387c76c0698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387c76c0698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387c76c0698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87c76c0698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87c76c0698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387c76c0698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387c76c0698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387c76c0698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387c76c0698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387c76c0698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387c76c0698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37561677b12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37561677b12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BLANK_1">
    <p:spTree>
      <p:nvGrpSpPr>
        <p:cNvPr id="10" name="Shape 10"/>
        <p:cNvGrpSpPr/>
        <p:nvPr/>
      </p:nvGrpSpPr>
      <p:grpSpPr>
        <a:xfrm>
          <a:off x="0" y="0"/>
          <a:ext cx="0" cy="0"/>
          <a:chOff x="0" y="0"/>
          <a:chExt cx="0" cy="0"/>
        </a:xfrm>
      </p:grpSpPr>
      <p:cxnSp>
        <p:nvCxnSpPr>
          <p:cNvPr id="11" name="Google Shape;11;p2"/>
          <p:cNvCxnSpPr/>
          <p:nvPr/>
        </p:nvCxnSpPr>
        <p:spPr>
          <a:xfrm>
            <a:off x="0" y="3618350"/>
            <a:ext cx="9144000" cy="0"/>
          </a:xfrm>
          <a:prstGeom prst="straightConnector1">
            <a:avLst/>
          </a:prstGeom>
          <a:noFill/>
          <a:ln cap="flat" cmpd="sng" w="9525">
            <a:solidFill>
              <a:schemeClr val="dk1"/>
            </a:solidFill>
            <a:prstDash val="solid"/>
            <a:round/>
            <a:headEnd len="med" w="med" type="none"/>
            <a:tailEnd len="med" w="med" type="none"/>
          </a:ln>
        </p:spPr>
      </p:cxnSp>
      <p:sp>
        <p:nvSpPr>
          <p:cNvPr id="12" name="Google Shape;12;p2"/>
          <p:cNvSpPr/>
          <p:nvPr>
            <p:ph idx="2" type="pic"/>
          </p:nvPr>
        </p:nvSpPr>
        <p:spPr>
          <a:xfrm rot="-5400000">
            <a:off x="4689300" y="690800"/>
            <a:ext cx="3062700" cy="5855100"/>
          </a:xfrm>
          <a:prstGeom prst="round2SameRect">
            <a:avLst>
              <a:gd fmla="val 50000" name="adj1"/>
              <a:gd fmla="val 0" name="adj2"/>
            </a:avLst>
          </a:prstGeom>
          <a:noFill/>
          <a:ln>
            <a:noFill/>
          </a:ln>
        </p:spPr>
      </p:sp>
      <p:sp>
        <p:nvSpPr>
          <p:cNvPr id="13" name="Google Shape;13;p2"/>
          <p:cNvSpPr txBox="1"/>
          <p:nvPr>
            <p:ph type="title"/>
          </p:nvPr>
        </p:nvSpPr>
        <p:spPr>
          <a:xfrm>
            <a:off x="256050" y="3313175"/>
            <a:ext cx="2352600" cy="123000"/>
          </a:xfrm>
          <a:prstGeom prst="rect">
            <a:avLst/>
          </a:prstGeom>
        </p:spPr>
        <p:txBody>
          <a:bodyPr anchorCtr="0" anchor="t" bIns="0" lIns="0" spcFirstLastPara="1" rIns="0" wrap="square" tIns="0">
            <a:spAutoFit/>
          </a:bodyPr>
          <a:lstStyle>
            <a:lvl1pPr lvl="0">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1pPr>
            <a:lvl2pPr lvl="1">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2pPr>
            <a:lvl3pPr lvl="2">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3pPr>
            <a:lvl4pPr lvl="3">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4pPr>
            <a:lvl5pPr lvl="4">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5pPr>
            <a:lvl6pPr lvl="5">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6pPr>
            <a:lvl7pPr lvl="6">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7pPr>
            <a:lvl8pPr lvl="7">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8pPr>
            <a:lvl9pPr lvl="8">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9pPr>
          </a:lstStyle>
          <a:p/>
        </p:txBody>
      </p:sp>
      <p:sp>
        <p:nvSpPr>
          <p:cNvPr id="14" name="Google Shape;14;p2"/>
          <p:cNvSpPr txBox="1"/>
          <p:nvPr>
            <p:ph idx="3" type="title"/>
          </p:nvPr>
        </p:nvSpPr>
        <p:spPr>
          <a:xfrm>
            <a:off x="256050" y="3800525"/>
            <a:ext cx="2352600" cy="123000"/>
          </a:xfrm>
          <a:prstGeom prst="rect">
            <a:avLst/>
          </a:prstGeom>
        </p:spPr>
        <p:txBody>
          <a:bodyPr anchorCtr="0" anchor="t" bIns="0" lIns="0" spcFirstLastPara="1" rIns="0" wrap="square" tIns="0">
            <a:spAutoFit/>
          </a:bodyPr>
          <a:lstStyle>
            <a:lvl1pPr lvl="0">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1pPr>
            <a:lvl2pPr lvl="1">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2pPr>
            <a:lvl3pPr lvl="2">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3pPr>
            <a:lvl4pPr lvl="3">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4pPr>
            <a:lvl5pPr lvl="4">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5pPr>
            <a:lvl6pPr lvl="5">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6pPr>
            <a:lvl7pPr lvl="6">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7pPr>
            <a:lvl8pPr lvl="7">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8pPr>
            <a:lvl9pPr lvl="8">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9pPr>
          </a:lstStyle>
          <a:p/>
        </p:txBody>
      </p:sp>
      <p:sp>
        <p:nvSpPr>
          <p:cNvPr id="15" name="Google Shape;15;p2"/>
          <p:cNvSpPr txBox="1"/>
          <p:nvPr>
            <p:ph idx="1"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16" name="Google Shape;16;p2"/>
          <p:cNvSpPr txBox="1"/>
          <p:nvPr>
            <p:ph idx="4" type="title"/>
          </p:nvPr>
        </p:nvSpPr>
        <p:spPr>
          <a:xfrm>
            <a:off x="256050" y="256025"/>
            <a:ext cx="8631900" cy="11355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6000"/>
              <a:buFont typeface="Montserrat"/>
              <a:buNone/>
              <a:defRPr sz="6000">
                <a:latin typeface="Montserrat"/>
                <a:ea typeface="Montserrat"/>
                <a:cs typeface="Montserrat"/>
                <a:sym typeface="Montserrat"/>
              </a:defRPr>
            </a:lvl1pPr>
            <a:lvl2pPr lvl="1">
              <a:spcBef>
                <a:spcPts val="0"/>
              </a:spcBef>
              <a:spcAft>
                <a:spcPts val="0"/>
              </a:spcAft>
              <a:buClr>
                <a:schemeClr val="dk1"/>
              </a:buClr>
              <a:buSzPts val="6000"/>
              <a:buFont typeface="Montserrat"/>
              <a:buNone/>
              <a:defRPr sz="6000">
                <a:latin typeface="Montserrat"/>
                <a:ea typeface="Montserrat"/>
                <a:cs typeface="Montserrat"/>
                <a:sym typeface="Montserrat"/>
              </a:defRPr>
            </a:lvl2pPr>
            <a:lvl3pPr lvl="2">
              <a:spcBef>
                <a:spcPts val="0"/>
              </a:spcBef>
              <a:spcAft>
                <a:spcPts val="0"/>
              </a:spcAft>
              <a:buClr>
                <a:schemeClr val="dk1"/>
              </a:buClr>
              <a:buSzPts val="6000"/>
              <a:buFont typeface="Montserrat"/>
              <a:buNone/>
              <a:defRPr sz="6000">
                <a:latin typeface="Montserrat"/>
                <a:ea typeface="Montserrat"/>
                <a:cs typeface="Montserrat"/>
                <a:sym typeface="Montserrat"/>
              </a:defRPr>
            </a:lvl3pPr>
            <a:lvl4pPr lvl="3">
              <a:spcBef>
                <a:spcPts val="0"/>
              </a:spcBef>
              <a:spcAft>
                <a:spcPts val="0"/>
              </a:spcAft>
              <a:buClr>
                <a:schemeClr val="dk1"/>
              </a:buClr>
              <a:buSzPts val="6000"/>
              <a:buFont typeface="Montserrat"/>
              <a:buNone/>
              <a:defRPr sz="6000">
                <a:latin typeface="Montserrat"/>
                <a:ea typeface="Montserrat"/>
                <a:cs typeface="Montserrat"/>
                <a:sym typeface="Montserrat"/>
              </a:defRPr>
            </a:lvl4pPr>
            <a:lvl5pPr lvl="4">
              <a:spcBef>
                <a:spcPts val="0"/>
              </a:spcBef>
              <a:spcAft>
                <a:spcPts val="0"/>
              </a:spcAft>
              <a:buClr>
                <a:schemeClr val="dk1"/>
              </a:buClr>
              <a:buSzPts val="6000"/>
              <a:buFont typeface="Montserrat"/>
              <a:buNone/>
              <a:defRPr sz="6000">
                <a:latin typeface="Montserrat"/>
                <a:ea typeface="Montserrat"/>
                <a:cs typeface="Montserrat"/>
                <a:sym typeface="Montserrat"/>
              </a:defRPr>
            </a:lvl5pPr>
            <a:lvl6pPr lvl="5">
              <a:spcBef>
                <a:spcPts val="0"/>
              </a:spcBef>
              <a:spcAft>
                <a:spcPts val="0"/>
              </a:spcAft>
              <a:buClr>
                <a:schemeClr val="dk1"/>
              </a:buClr>
              <a:buSzPts val="6000"/>
              <a:buFont typeface="Montserrat"/>
              <a:buNone/>
              <a:defRPr sz="6000">
                <a:latin typeface="Montserrat"/>
                <a:ea typeface="Montserrat"/>
                <a:cs typeface="Montserrat"/>
                <a:sym typeface="Montserrat"/>
              </a:defRPr>
            </a:lvl6pPr>
            <a:lvl7pPr lvl="6">
              <a:spcBef>
                <a:spcPts val="0"/>
              </a:spcBef>
              <a:spcAft>
                <a:spcPts val="0"/>
              </a:spcAft>
              <a:buClr>
                <a:schemeClr val="dk1"/>
              </a:buClr>
              <a:buSzPts val="6000"/>
              <a:buFont typeface="Montserrat"/>
              <a:buNone/>
              <a:defRPr sz="6000">
                <a:latin typeface="Montserrat"/>
                <a:ea typeface="Montserrat"/>
                <a:cs typeface="Montserrat"/>
                <a:sym typeface="Montserrat"/>
              </a:defRPr>
            </a:lvl7pPr>
            <a:lvl8pPr lvl="7">
              <a:spcBef>
                <a:spcPts val="0"/>
              </a:spcBef>
              <a:spcAft>
                <a:spcPts val="0"/>
              </a:spcAft>
              <a:buClr>
                <a:schemeClr val="dk1"/>
              </a:buClr>
              <a:buSzPts val="6000"/>
              <a:buFont typeface="Montserrat"/>
              <a:buNone/>
              <a:defRPr sz="6000">
                <a:latin typeface="Montserrat"/>
                <a:ea typeface="Montserrat"/>
                <a:cs typeface="Montserrat"/>
                <a:sym typeface="Montserrat"/>
              </a:defRPr>
            </a:lvl8pPr>
            <a:lvl9pPr lvl="8">
              <a:spcBef>
                <a:spcPts val="0"/>
              </a:spcBef>
              <a:spcAft>
                <a:spcPts val="0"/>
              </a:spcAft>
              <a:buClr>
                <a:schemeClr val="dk1"/>
              </a:buClr>
              <a:buSzPts val="6000"/>
              <a:buFont typeface="Montserrat"/>
              <a:buNone/>
              <a:defRPr sz="6000">
                <a:latin typeface="Montserrat"/>
                <a:ea typeface="Montserrat"/>
                <a:cs typeface="Montserrat"/>
                <a:sym typeface="Montserrat"/>
              </a:defRPr>
            </a:lvl9pPr>
          </a:lstStyle>
          <a:p/>
        </p:txBody>
      </p:sp>
      <p:sp>
        <p:nvSpPr>
          <p:cNvPr id="17" name="Google Shape;17;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3">
  <p:cSld name="BLANK_1_1_1_1_1_1_1_1_1_1_1_2_1_3">
    <p:bg>
      <p:bgPr>
        <a:solidFill>
          <a:schemeClr val="dk2"/>
        </a:solidFill>
      </p:bgPr>
    </p:bg>
    <p:spTree>
      <p:nvGrpSpPr>
        <p:cNvPr id="108" name="Shape 108"/>
        <p:cNvGrpSpPr/>
        <p:nvPr/>
      </p:nvGrpSpPr>
      <p:grpSpPr>
        <a:xfrm>
          <a:off x="0" y="0"/>
          <a:ext cx="0" cy="0"/>
          <a:chOff x="0" y="0"/>
          <a:chExt cx="0" cy="0"/>
        </a:xfrm>
      </p:grpSpPr>
      <p:sp>
        <p:nvSpPr>
          <p:cNvPr id="109" name="Google Shape;109;p11"/>
          <p:cNvSpPr/>
          <p:nvPr/>
        </p:nvSpPr>
        <p:spPr>
          <a:xfrm>
            <a:off x="8141300" y="200278"/>
            <a:ext cx="823800" cy="198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10" name="Google Shape;110;p11"/>
          <p:cNvSpPr/>
          <p:nvPr/>
        </p:nvSpPr>
        <p:spPr>
          <a:xfrm>
            <a:off x="0" y="1218975"/>
            <a:ext cx="9144000" cy="3924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11" name="Google Shape;111;p11"/>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12" name="Google Shape;112;p11"/>
          <p:cNvSpPr/>
          <p:nvPr/>
        </p:nvSpPr>
        <p:spPr>
          <a:xfrm flipH="1">
            <a:off x="7595967" y="280050"/>
            <a:ext cx="658800" cy="6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13" name="Google Shape;113;p11"/>
          <p:cNvSpPr/>
          <p:nvPr/>
        </p:nvSpPr>
        <p:spPr>
          <a:xfrm flipH="1">
            <a:off x="7759616" y="443699"/>
            <a:ext cx="331500" cy="33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14" name="Google Shape;114;p11"/>
          <p:cNvSpPr/>
          <p:nvPr/>
        </p:nvSpPr>
        <p:spPr>
          <a:xfrm flipH="1">
            <a:off x="7925104" y="4"/>
            <a:ext cx="1218900" cy="1218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15" name="Google Shape;115;p11"/>
          <p:cNvSpPr/>
          <p:nvPr/>
        </p:nvSpPr>
        <p:spPr>
          <a:xfrm flipH="1">
            <a:off x="7878268" y="562339"/>
            <a:ext cx="94200" cy="94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16" name="Google Shape;116;p11"/>
          <p:cNvSpPr txBox="1"/>
          <p:nvPr>
            <p:ph idx="1" type="body"/>
          </p:nvPr>
        </p:nvSpPr>
        <p:spPr>
          <a:xfrm>
            <a:off x="255975" y="1547275"/>
            <a:ext cx="3639600" cy="6183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117" name="Google Shape;117;p11"/>
          <p:cNvSpPr txBox="1"/>
          <p:nvPr>
            <p:ph idx="2" type="body"/>
          </p:nvPr>
        </p:nvSpPr>
        <p:spPr>
          <a:xfrm>
            <a:off x="4882425" y="1547275"/>
            <a:ext cx="3639600" cy="6183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18" name="Google Shape;118;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4">
  <p:cSld name="BLANK_1_1_1_1_1_1_1_1_1_1_1_2_1_3_1">
    <p:bg>
      <p:bgPr>
        <a:solidFill>
          <a:schemeClr val="dk2"/>
        </a:solidFill>
      </p:bgPr>
    </p:bg>
    <p:spTree>
      <p:nvGrpSpPr>
        <p:cNvPr id="119" name="Shape 119"/>
        <p:cNvGrpSpPr/>
        <p:nvPr/>
      </p:nvGrpSpPr>
      <p:grpSpPr>
        <a:xfrm>
          <a:off x="0" y="0"/>
          <a:ext cx="0" cy="0"/>
          <a:chOff x="0" y="0"/>
          <a:chExt cx="0" cy="0"/>
        </a:xfrm>
      </p:grpSpPr>
      <p:sp>
        <p:nvSpPr>
          <p:cNvPr id="120" name="Google Shape;120;p12"/>
          <p:cNvSpPr/>
          <p:nvPr/>
        </p:nvSpPr>
        <p:spPr>
          <a:xfrm>
            <a:off x="0" y="1218975"/>
            <a:ext cx="9144000" cy="3924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21" name="Google Shape;121;p12"/>
          <p:cNvSpPr/>
          <p:nvPr/>
        </p:nvSpPr>
        <p:spPr>
          <a:xfrm>
            <a:off x="8141300" y="200278"/>
            <a:ext cx="823800" cy="198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22" name="Google Shape;122;p12"/>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23" name="Google Shape;123;p12"/>
          <p:cNvSpPr/>
          <p:nvPr/>
        </p:nvSpPr>
        <p:spPr>
          <a:xfrm flipH="1">
            <a:off x="7595967" y="280050"/>
            <a:ext cx="658800" cy="6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24" name="Google Shape;124;p12"/>
          <p:cNvSpPr/>
          <p:nvPr/>
        </p:nvSpPr>
        <p:spPr>
          <a:xfrm flipH="1">
            <a:off x="7759616" y="443699"/>
            <a:ext cx="331500" cy="33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25" name="Google Shape;125;p12"/>
          <p:cNvSpPr/>
          <p:nvPr/>
        </p:nvSpPr>
        <p:spPr>
          <a:xfrm flipH="1">
            <a:off x="7925104" y="4"/>
            <a:ext cx="1218900" cy="1218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26" name="Google Shape;126;p12"/>
          <p:cNvSpPr/>
          <p:nvPr/>
        </p:nvSpPr>
        <p:spPr>
          <a:xfrm flipH="1">
            <a:off x="7878268" y="562339"/>
            <a:ext cx="94200" cy="94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27" name="Google Shape;127;p12"/>
          <p:cNvSpPr txBox="1"/>
          <p:nvPr>
            <p:ph idx="1" type="body"/>
          </p:nvPr>
        </p:nvSpPr>
        <p:spPr>
          <a:xfrm>
            <a:off x="255975" y="1547275"/>
            <a:ext cx="3639600" cy="6183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128" name="Google Shape;128;p12"/>
          <p:cNvSpPr txBox="1"/>
          <p:nvPr>
            <p:ph idx="2" type="body"/>
          </p:nvPr>
        </p:nvSpPr>
        <p:spPr>
          <a:xfrm>
            <a:off x="444125" y="4243800"/>
            <a:ext cx="2402100" cy="457200"/>
          </a:xfrm>
          <a:prstGeom prst="rect">
            <a:avLst/>
          </a:prstGeom>
        </p:spPr>
        <p:txBody>
          <a:bodyPr anchorCtr="0" anchor="b"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29" name="Google Shape;129;p12"/>
          <p:cNvSpPr txBox="1"/>
          <p:nvPr>
            <p:ph idx="3" type="body"/>
          </p:nvPr>
        </p:nvSpPr>
        <p:spPr>
          <a:xfrm>
            <a:off x="3370950" y="4243800"/>
            <a:ext cx="2402100" cy="457200"/>
          </a:xfrm>
          <a:prstGeom prst="rect">
            <a:avLst/>
          </a:prstGeom>
        </p:spPr>
        <p:txBody>
          <a:bodyPr anchorCtr="0" anchor="b"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30" name="Google Shape;130;p12"/>
          <p:cNvSpPr txBox="1"/>
          <p:nvPr>
            <p:ph idx="4" type="body"/>
          </p:nvPr>
        </p:nvSpPr>
        <p:spPr>
          <a:xfrm>
            <a:off x="6297725" y="4243800"/>
            <a:ext cx="2402100" cy="457200"/>
          </a:xfrm>
          <a:prstGeom prst="rect">
            <a:avLst/>
          </a:prstGeom>
        </p:spPr>
        <p:txBody>
          <a:bodyPr anchorCtr="0" anchor="b"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31" name="Google Shape;131;p12"/>
          <p:cNvSpPr txBox="1"/>
          <p:nvPr>
            <p:ph idx="5" type="title"/>
          </p:nvPr>
        </p:nvSpPr>
        <p:spPr>
          <a:xfrm>
            <a:off x="444125" y="3094675"/>
            <a:ext cx="2402100" cy="369300"/>
          </a:xfrm>
          <a:prstGeom prst="rect">
            <a:avLst/>
          </a:prstGeom>
        </p:spPr>
        <p:txBody>
          <a:bodyPr anchorCtr="0" anchor="t" bIns="0" lIns="0" spcFirstLastPara="1" rIns="0" wrap="square" tIns="0">
            <a:spAutoFit/>
          </a:bodyPr>
          <a:lstStyle>
            <a:lvl1pPr lvl="0">
              <a:spcBef>
                <a:spcPts val="0"/>
              </a:spcBef>
              <a:spcAft>
                <a:spcPts val="0"/>
              </a:spcAft>
              <a:buNone/>
              <a:defRPr sz="24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32" name="Google Shape;132;p12"/>
          <p:cNvSpPr txBox="1"/>
          <p:nvPr>
            <p:ph idx="6" type="title"/>
          </p:nvPr>
        </p:nvSpPr>
        <p:spPr>
          <a:xfrm>
            <a:off x="3370950" y="3094675"/>
            <a:ext cx="2402100" cy="369300"/>
          </a:xfrm>
          <a:prstGeom prst="rect">
            <a:avLst/>
          </a:prstGeom>
        </p:spPr>
        <p:txBody>
          <a:bodyPr anchorCtr="0" anchor="t" bIns="0" lIns="0" spcFirstLastPara="1" rIns="0" wrap="square" tIns="0">
            <a:spAutoFit/>
          </a:bodyPr>
          <a:lstStyle>
            <a:lvl1pPr lvl="0">
              <a:spcBef>
                <a:spcPts val="0"/>
              </a:spcBef>
              <a:spcAft>
                <a:spcPts val="0"/>
              </a:spcAft>
              <a:buNone/>
              <a:defRPr sz="24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33" name="Google Shape;133;p12"/>
          <p:cNvSpPr txBox="1"/>
          <p:nvPr>
            <p:ph idx="7" type="title"/>
          </p:nvPr>
        </p:nvSpPr>
        <p:spPr>
          <a:xfrm>
            <a:off x="6297775" y="3094675"/>
            <a:ext cx="2402100" cy="369300"/>
          </a:xfrm>
          <a:prstGeom prst="rect">
            <a:avLst/>
          </a:prstGeom>
        </p:spPr>
        <p:txBody>
          <a:bodyPr anchorCtr="0" anchor="t" bIns="0" lIns="0" spcFirstLastPara="1" rIns="0" wrap="square" tIns="0">
            <a:spAutoFit/>
          </a:bodyPr>
          <a:lstStyle>
            <a:lvl1pPr lvl="0">
              <a:spcBef>
                <a:spcPts val="0"/>
              </a:spcBef>
              <a:spcAft>
                <a:spcPts val="0"/>
              </a:spcAft>
              <a:buNone/>
              <a:defRPr sz="24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34" name="Google Shape;134;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6">
  <p:cSld name="BLANK_1_1_1_1_1_1_1_1_1_1_1_2_1_2_2">
    <p:spTree>
      <p:nvGrpSpPr>
        <p:cNvPr id="135" name="Shape 135"/>
        <p:cNvGrpSpPr/>
        <p:nvPr/>
      </p:nvGrpSpPr>
      <p:grpSpPr>
        <a:xfrm>
          <a:off x="0" y="0"/>
          <a:ext cx="0" cy="0"/>
          <a:chOff x="0" y="0"/>
          <a:chExt cx="0" cy="0"/>
        </a:xfrm>
      </p:grpSpPr>
      <p:sp>
        <p:nvSpPr>
          <p:cNvPr id="136" name="Google Shape;136;p13"/>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37" name="Google Shape;137;p13"/>
          <p:cNvSpPr txBox="1"/>
          <p:nvPr>
            <p:ph idx="1" type="body"/>
          </p:nvPr>
        </p:nvSpPr>
        <p:spPr>
          <a:xfrm>
            <a:off x="255975" y="1547275"/>
            <a:ext cx="3639600" cy="6183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138" name="Google Shape;138;p13"/>
          <p:cNvSpPr txBox="1"/>
          <p:nvPr>
            <p:ph idx="2"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139" name="Google Shape;139;p13"/>
          <p:cNvSpPr txBox="1"/>
          <p:nvPr>
            <p:ph idx="3" type="title"/>
          </p:nvPr>
        </p:nvSpPr>
        <p:spPr>
          <a:xfrm>
            <a:off x="3622350" y="3410283"/>
            <a:ext cx="1899300" cy="714900"/>
          </a:xfrm>
          <a:prstGeom prst="rect">
            <a:avLst/>
          </a:prstGeom>
        </p:spPr>
        <p:txBody>
          <a:bodyPr anchorCtr="0" anchor="t" bIns="0" lIns="0" spcFirstLastPara="1" rIns="0" wrap="square" tIns="0">
            <a:spAutoFit/>
          </a:bodyPr>
          <a:lstStyle>
            <a:lvl1pPr lvl="0" algn="ctr">
              <a:spcBef>
                <a:spcPts val="0"/>
              </a:spcBef>
              <a:spcAft>
                <a:spcPts val="0"/>
              </a:spcAft>
              <a:buNone/>
              <a:defRPr sz="5600">
                <a:solidFill>
                  <a:schemeClr val="lt2"/>
                </a:solidFill>
              </a:defRPr>
            </a:lvl1pPr>
            <a:lvl2pPr lvl="1">
              <a:spcBef>
                <a:spcPts val="0"/>
              </a:spcBef>
              <a:spcAft>
                <a:spcPts val="0"/>
              </a:spcAft>
              <a:buNone/>
              <a:defRPr sz="5600"/>
            </a:lvl2pPr>
            <a:lvl3pPr lvl="2">
              <a:spcBef>
                <a:spcPts val="0"/>
              </a:spcBef>
              <a:spcAft>
                <a:spcPts val="0"/>
              </a:spcAft>
              <a:buNone/>
              <a:defRPr sz="5600"/>
            </a:lvl3pPr>
            <a:lvl4pPr lvl="3">
              <a:spcBef>
                <a:spcPts val="0"/>
              </a:spcBef>
              <a:spcAft>
                <a:spcPts val="0"/>
              </a:spcAft>
              <a:buNone/>
              <a:defRPr sz="5600"/>
            </a:lvl4pPr>
            <a:lvl5pPr lvl="4">
              <a:spcBef>
                <a:spcPts val="0"/>
              </a:spcBef>
              <a:spcAft>
                <a:spcPts val="0"/>
              </a:spcAft>
              <a:buNone/>
              <a:defRPr sz="5600"/>
            </a:lvl5pPr>
            <a:lvl6pPr lvl="5">
              <a:spcBef>
                <a:spcPts val="0"/>
              </a:spcBef>
              <a:spcAft>
                <a:spcPts val="0"/>
              </a:spcAft>
              <a:buNone/>
              <a:defRPr sz="5600"/>
            </a:lvl6pPr>
            <a:lvl7pPr lvl="6">
              <a:spcBef>
                <a:spcPts val="0"/>
              </a:spcBef>
              <a:spcAft>
                <a:spcPts val="0"/>
              </a:spcAft>
              <a:buNone/>
              <a:defRPr sz="5600"/>
            </a:lvl7pPr>
            <a:lvl8pPr lvl="7">
              <a:spcBef>
                <a:spcPts val="0"/>
              </a:spcBef>
              <a:spcAft>
                <a:spcPts val="0"/>
              </a:spcAft>
              <a:buNone/>
              <a:defRPr sz="5600"/>
            </a:lvl8pPr>
            <a:lvl9pPr lvl="8">
              <a:spcBef>
                <a:spcPts val="0"/>
              </a:spcBef>
              <a:spcAft>
                <a:spcPts val="0"/>
              </a:spcAft>
              <a:buNone/>
              <a:defRPr sz="5600"/>
            </a:lvl9pPr>
          </a:lstStyle>
          <a:p/>
        </p:txBody>
      </p:sp>
      <p:sp>
        <p:nvSpPr>
          <p:cNvPr id="140" name="Google Shape;140;p13"/>
          <p:cNvSpPr txBox="1"/>
          <p:nvPr>
            <p:ph idx="4" type="subTitle"/>
          </p:nvPr>
        </p:nvSpPr>
        <p:spPr>
          <a:xfrm>
            <a:off x="3729900" y="4217102"/>
            <a:ext cx="1684200" cy="275700"/>
          </a:xfrm>
          <a:prstGeom prst="rect">
            <a:avLst/>
          </a:prstGeom>
        </p:spPr>
        <p:txBody>
          <a:bodyPr anchorCtr="0" anchor="t" bIns="0" lIns="0" spcFirstLastPara="1" rIns="0" wrap="square" tIns="0">
            <a:noAutofit/>
          </a:bodyPr>
          <a:lstStyle>
            <a:lvl1pPr lvl="0" algn="ctr">
              <a:spcBef>
                <a:spcPts val="0"/>
              </a:spcBef>
              <a:spcAft>
                <a:spcPts val="0"/>
              </a:spcAft>
              <a:buNone/>
              <a:defRPr sz="1800"/>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141" name="Google Shape;141;p13"/>
          <p:cNvSpPr txBox="1"/>
          <p:nvPr>
            <p:ph idx="5" type="title"/>
          </p:nvPr>
        </p:nvSpPr>
        <p:spPr>
          <a:xfrm>
            <a:off x="574363" y="3410283"/>
            <a:ext cx="1899300" cy="714900"/>
          </a:xfrm>
          <a:prstGeom prst="rect">
            <a:avLst/>
          </a:prstGeom>
        </p:spPr>
        <p:txBody>
          <a:bodyPr anchorCtr="0" anchor="t" bIns="0" lIns="0" spcFirstLastPara="1" rIns="0" wrap="square" tIns="0">
            <a:spAutoFit/>
          </a:bodyPr>
          <a:lstStyle>
            <a:lvl1pPr lvl="0" algn="ctr">
              <a:spcBef>
                <a:spcPts val="0"/>
              </a:spcBef>
              <a:spcAft>
                <a:spcPts val="0"/>
              </a:spcAft>
              <a:buNone/>
              <a:defRPr sz="5600">
                <a:solidFill>
                  <a:schemeClr val="lt2"/>
                </a:solidFill>
              </a:defRPr>
            </a:lvl1pPr>
            <a:lvl2pPr lvl="1">
              <a:spcBef>
                <a:spcPts val="0"/>
              </a:spcBef>
              <a:spcAft>
                <a:spcPts val="0"/>
              </a:spcAft>
              <a:buNone/>
              <a:defRPr sz="5600"/>
            </a:lvl2pPr>
            <a:lvl3pPr lvl="2">
              <a:spcBef>
                <a:spcPts val="0"/>
              </a:spcBef>
              <a:spcAft>
                <a:spcPts val="0"/>
              </a:spcAft>
              <a:buNone/>
              <a:defRPr sz="5600"/>
            </a:lvl3pPr>
            <a:lvl4pPr lvl="3">
              <a:spcBef>
                <a:spcPts val="0"/>
              </a:spcBef>
              <a:spcAft>
                <a:spcPts val="0"/>
              </a:spcAft>
              <a:buNone/>
              <a:defRPr sz="5600"/>
            </a:lvl4pPr>
            <a:lvl5pPr lvl="4">
              <a:spcBef>
                <a:spcPts val="0"/>
              </a:spcBef>
              <a:spcAft>
                <a:spcPts val="0"/>
              </a:spcAft>
              <a:buNone/>
              <a:defRPr sz="5600"/>
            </a:lvl5pPr>
            <a:lvl6pPr lvl="5">
              <a:spcBef>
                <a:spcPts val="0"/>
              </a:spcBef>
              <a:spcAft>
                <a:spcPts val="0"/>
              </a:spcAft>
              <a:buNone/>
              <a:defRPr sz="5600"/>
            </a:lvl6pPr>
            <a:lvl7pPr lvl="6">
              <a:spcBef>
                <a:spcPts val="0"/>
              </a:spcBef>
              <a:spcAft>
                <a:spcPts val="0"/>
              </a:spcAft>
              <a:buNone/>
              <a:defRPr sz="5600"/>
            </a:lvl7pPr>
            <a:lvl8pPr lvl="7">
              <a:spcBef>
                <a:spcPts val="0"/>
              </a:spcBef>
              <a:spcAft>
                <a:spcPts val="0"/>
              </a:spcAft>
              <a:buNone/>
              <a:defRPr sz="5600"/>
            </a:lvl8pPr>
            <a:lvl9pPr lvl="8">
              <a:spcBef>
                <a:spcPts val="0"/>
              </a:spcBef>
              <a:spcAft>
                <a:spcPts val="0"/>
              </a:spcAft>
              <a:buNone/>
              <a:defRPr sz="5600"/>
            </a:lvl9pPr>
          </a:lstStyle>
          <a:p/>
        </p:txBody>
      </p:sp>
      <p:sp>
        <p:nvSpPr>
          <p:cNvPr id="142" name="Google Shape;142;p13"/>
          <p:cNvSpPr txBox="1"/>
          <p:nvPr>
            <p:ph idx="6" type="subTitle"/>
          </p:nvPr>
        </p:nvSpPr>
        <p:spPr>
          <a:xfrm>
            <a:off x="681913" y="4217102"/>
            <a:ext cx="1684200" cy="275700"/>
          </a:xfrm>
          <a:prstGeom prst="rect">
            <a:avLst/>
          </a:prstGeom>
        </p:spPr>
        <p:txBody>
          <a:bodyPr anchorCtr="0" anchor="t" bIns="0" lIns="0" spcFirstLastPara="1" rIns="0" wrap="square" tIns="0">
            <a:noAutofit/>
          </a:bodyPr>
          <a:lstStyle>
            <a:lvl1pPr lvl="0" algn="ctr">
              <a:spcBef>
                <a:spcPts val="0"/>
              </a:spcBef>
              <a:spcAft>
                <a:spcPts val="0"/>
              </a:spcAft>
              <a:buNone/>
              <a:defRPr sz="1800"/>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143" name="Google Shape;143;p13"/>
          <p:cNvSpPr txBox="1"/>
          <p:nvPr>
            <p:ph idx="7" type="title"/>
          </p:nvPr>
        </p:nvSpPr>
        <p:spPr>
          <a:xfrm>
            <a:off x="6670325" y="3410283"/>
            <a:ext cx="1899300" cy="714900"/>
          </a:xfrm>
          <a:prstGeom prst="rect">
            <a:avLst/>
          </a:prstGeom>
        </p:spPr>
        <p:txBody>
          <a:bodyPr anchorCtr="0" anchor="t" bIns="0" lIns="0" spcFirstLastPara="1" rIns="0" wrap="square" tIns="0">
            <a:spAutoFit/>
          </a:bodyPr>
          <a:lstStyle>
            <a:lvl1pPr lvl="0" algn="ctr">
              <a:spcBef>
                <a:spcPts val="0"/>
              </a:spcBef>
              <a:spcAft>
                <a:spcPts val="0"/>
              </a:spcAft>
              <a:buNone/>
              <a:defRPr sz="5600">
                <a:solidFill>
                  <a:schemeClr val="lt2"/>
                </a:solidFill>
              </a:defRPr>
            </a:lvl1pPr>
            <a:lvl2pPr lvl="1">
              <a:spcBef>
                <a:spcPts val="0"/>
              </a:spcBef>
              <a:spcAft>
                <a:spcPts val="0"/>
              </a:spcAft>
              <a:buNone/>
              <a:defRPr sz="5600"/>
            </a:lvl2pPr>
            <a:lvl3pPr lvl="2">
              <a:spcBef>
                <a:spcPts val="0"/>
              </a:spcBef>
              <a:spcAft>
                <a:spcPts val="0"/>
              </a:spcAft>
              <a:buNone/>
              <a:defRPr sz="5600"/>
            </a:lvl3pPr>
            <a:lvl4pPr lvl="3">
              <a:spcBef>
                <a:spcPts val="0"/>
              </a:spcBef>
              <a:spcAft>
                <a:spcPts val="0"/>
              </a:spcAft>
              <a:buNone/>
              <a:defRPr sz="5600"/>
            </a:lvl4pPr>
            <a:lvl5pPr lvl="4">
              <a:spcBef>
                <a:spcPts val="0"/>
              </a:spcBef>
              <a:spcAft>
                <a:spcPts val="0"/>
              </a:spcAft>
              <a:buNone/>
              <a:defRPr sz="5600"/>
            </a:lvl5pPr>
            <a:lvl6pPr lvl="5">
              <a:spcBef>
                <a:spcPts val="0"/>
              </a:spcBef>
              <a:spcAft>
                <a:spcPts val="0"/>
              </a:spcAft>
              <a:buNone/>
              <a:defRPr sz="5600"/>
            </a:lvl6pPr>
            <a:lvl7pPr lvl="6">
              <a:spcBef>
                <a:spcPts val="0"/>
              </a:spcBef>
              <a:spcAft>
                <a:spcPts val="0"/>
              </a:spcAft>
              <a:buNone/>
              <a:defRPr sz="5600"/>
            </a:lvl7pPr>
            <a:lvl8pPr lvl="7">
              <a:spcBef>
                <a:spcPts val="0"/>
              </a:spcBef>
              <a:spcAft>
                <a:spcPts val="0"/>
              </a:spcAft>
              <a:buNone/>
              <a:defRPr sz="5600"/>
            </a:lvl8pPr>
            <a:lvl9pPr lvl="8">
              <a:spcBef>
                <a:spcPts val="0"/>
              </a:spcBef>
              <a:spcAft>
                <a:spcPts val="0"/>
              </a:spcAft>
              <a:buNone/>
              <a:defRPr sz="5600"/>
            </a:lvl9pPr>
          </a:lstStyle>
          <a:p/>
        </p:txBody>
      </p:sp>
      <p:sp>
        <p:nvSpPr>
          <p:cNvPr id="144" name="Google Shape;144;p13"/>
          <p:cNvSpPr txBox="1"/>
          <p:nvPr>
            <p:ph idx="8" type="subTitle"/>
          </p:nvPr>
        </p:nvSpPr>
        <p:spPr>
          <a:xfrm>
            <a:off x="6777875" y="4217102"/>
            <a:ext cx="1684200" cy="275700"/>
          </a:xfrm>
          <a:prstGeom prst="rect">
            <a:avLst/>
          </a:prstGeom>
        </p:spPr>
        <p:txBody>
          <a:bodyPr anchorCtr="0" anchor="t" bIns="0" lIns="0" spcFirstLastPara="1" rIns="0" wrap="square" tIns="0">
            <a:noAutofit/>
          </a:bodyPr>
          <a:lstStyle>
            <a:lvl1pPr lvl="0" algn="ctr">
              <a:spcBef>
                <a:spcPts val="0"/>
              </a:spcBef>
              <a:spcAft>
                <a:spcPts val="0"/>
              </a:spcAft>
              <a:buNone/>
              <a:defRPr sz="1800"/>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145" name="Google Shape;145;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7">
  <p:cSld name="BLANK_1_1_1_1_1_1_1_1_1_1_1_2_1_2_2_1">
    <p:bg>
      <p:bgPr>
        <a:solidFill>
          <a:schemeClr val="dk2"/>
        </a:solidFill>
      </p:bgPr>
    </p:bg>
    <p:spTree>
      <p:nvGrpSpPr>
        <p:cNvPr id="146" name="Shape 146"/>
        <p:cNvGrpSpPr/>
        <p:nvPr/>
      </p:nvGrpSpPr>
      <p:grpSpPr>
        <a:xfrm>
          <a:off x="0" y="0"/>
          <a:ext cx="0" cy="0"/>
          <a:chOff x="0" y="0"/>
          <a:chExt cx="0" cy="0"/>
        </a:xfrm>
      </p:grpSpPr>
      <p:sp>
        <p:nvSpPr>
          <p:cNvPr id="147" name="Google Shape;147;p14"/>
          <p:cNvSpPr/>
          <p:nvPr/>
        </p:nvSpPr>
        <p:spPr>
          <a:xfrm>
            <a:off x="0" y="1218975"/>
            <a:ext cx="9144000" cy="3924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48" name="Google Shape;148;p14"/>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49" name="Google Shape;149;p14"/>
          <p:cNvSpPr txBox="1"/>
          <p:nvPr>
            <p:ph idx="1" type="body"/>
          </p:nvPr>
        </p:nvSpPr>
        <p:spPr>
          <a:xfrm>
            <a:off x="255975" y="1547275"/>
            <a:ext cx="3639600" cy="6183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150" name="Google Shape;150;p14"/>
          <p:cNvSpPr/>
          <p:nvPr/>
        </p:nvSpPr>
        <p:spPr>
          <a:xfrm flipH="1">
            <a:off x="7595967" y="280050"/>
            <a:ext cx="658800" cy="6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51" name="Google Shape;151;p14"/>
          <p:cNvSpPr/>
          <p:nvPr/>
        </p:nvSpPr>
        <p:spPr>
          <a:xfrm flipH="1">
            <a:off x="7759616" y="443699"/>
            <a:ext cx="331500" cy="33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52" name="Google Shape;152;p14"/>
          <p:cNvSpPr/>
          <p:nvPr/>
        </p:nvSpPr>
        <p:spPr>
          <a:xfrm flipH="1">
            <a:off x="7925104" y="4"/>
            <a:ext cx="1218900" cy="1218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53" name="Google Shape;153;p14"/>
          <p:cNvSpPr/>
          <p:nvPr/>
        </p:nvSpPr>
        <p:spPr>
          <a:xfrm flipH="1">
            <a:off x="7878268" y="562339"/>
            <a:ext cx="94200" cy="94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54" name="Google Shape;154;p14"/>
          <p:cNvSpPr txBox="1"/>
          <p:nvPr>
            <p:ph idx="2" type="title"/>
          </p:nvPr>
        </p:nvSpPr>
        <p:spPr>
          <a:xfrm>
            <a:off x="3622350" y="3410283"/>
            <a:ext cx="1899300" cy="714900"/>
          </a:xfrm>
          <a:prstGeom prst="rect">
            <a:avLst/>
          </a:prstGeom>
        </p:spPr>
        <p:txBody>
          <a:bodyPr anchorCtr="0" anchor="t" bIns="0" lIns="0" spcFirstLastPara="1" rIns="0" wrap="square" tIns="0">
            <a:spAutoFit/>
          </a:bodyPr>
          <a:lstStyle>
            <a:lvl1pPr lvl="0" algn="ctr">
              <a:spcBef>
                <a:spcPts val="0"/>
              </a:spcBef>
              <a:spcAft>
                <a:spcPts val="0"/>
              </a:spcAft>
              <a:buNone/>
              <a:defRPr sz="5600">
                <a:solidFill>
                  <a:schemeClr val="lt2"/>
                </a:solidFill>
              </a:defRPr>
            </a:lvl1pPr>
            <a:lvl2pPr lvl="1">
              <a:spcBef>
                <a:spcPts val="0"/>
              </a:spcBef>
              <a:spcAft>
                <a:spcPts val="0"/>
              </a:spcAft>
              <a:buNone/>
              <a:defRPr sz="5600"/>
            </a:lvl2pPr>
            <a:lvl3pPr lvl="2">
              <a:spcBef>
                <a:spcPts val="0"/>
              </a:spcBef>
              <a:spcAft>
                <a:spcPts val="0"/>
              </a:spcAft>
              <a:buNone/>
              <a:defRPr sz="5600"/>
            </a:lvl3pPr>
            <a:lvl4pPr lvl="3">
              <a:spcBef>
                <a:spcPts val="0"/>
              </a:spcBef>
              <a:spcAft>
                <a:spcPts val="0"/>
              </a:spcAft>
              <a:buNone/>
              <a:defRPr sz="5600"/>
            </a:lvl4pPr>
            <a:lvl5pPr lvl="4">
              <a:spcBef>
                <a:spcPts val="0"/>
              </a:spcBef>
              <a:spcAft>
                <a:spcPts val="0"/>
              </a:spcAft>
              <a:buNone/>
              <a:defRPr sz="5600"/>
            </a:lvl5pPr>
            <a:lvl6pPr lvl="5">
              <a:spcBef>
                <a:spcPts val="0"/>
              </a:spcBef>
              <a:spcAft>
                <a:spcPts val="0"/>
              </a:spcAft>
              <a:buNone/>
              <a:defRPr sz="5600"/>
            </a:lvl6pPr>
            <a:lvl7pPr lvl="6">
              <a:spcBef>
                <a:spcPts val="0"/>
              </a:spcBef>
              <a:spcAft>
                <a:spcPts val="0"/>
              </a:spcAft>
              <a:buNone/>
              <a:defRPr sz="5600"/>
            </a:lvl7pPr>
            <a:lvl8pPr lvl="7">
              <a:spcBef>
                <a:spcPts val="0"/>
              </a:spcBef>
              <a:spcAft>
                <a:spcPts val="0"/>
              </a:spcAft>
              <a:buNone/>
              <a:defRPr sz="5600"/>
            </a:lvl8pPr>
            <a:lvl9pPr lvl="8">
              <a:spcBef>
                <a:spcPts val="0"/>
              </a:spcBef>
              <a:spcAft>
                <a:spcPts val="0"/>
              </a:spcAft>
              <a:buNone/>
              <a:defRPr sz="5600"/>
            </a:lvl9pPr>
          </a:lstStyle>
          <a:p/>
        </p:txBody>
      </p:sp>
      <p:sp>
        <p:nvSpPr>
          <p:cNvPr id="155" name="Google Shape;155;p14"/>
          <p:cNvSpPr txBox="1"/>
          <p:nvPr>
            <p:ph idx="3" type="subTitle"/>
          </p:nvPr>
        </p:nvSpPr>
        <p:spPr>
          <a:xfrm>
            <a:off x="3729900" y="4217102"/>
            <a:ext cx="1684200" cy="275700"/>
          </a:xfrm>
          <a:prstGeom prst="rect">
            <a:avLst/>
          </a:prstGeom>
        </p:spPr>
        <p:txBody>
          <a:bodyPr anchorCtr="0" anchor="t" bIns="0" lIns="0" spcFirstLastPara="1" rIns="0" wrap="square" tIns="0">
            <a:noAutofit/>
          </a:bodyPr>
          <a:lstStyle>
            <a:lvl1pPr lvl="0" algn="ctr">
              <a:spcBef>
                <a:spcPts val="0"/>
              </a:spcBef>
              <a:spcAft>
                <a:spcPts val="0"/>
              </a:spcAft>
              <a:buNone/>
              <a:defRPr sz="1800"/>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156" name="Google Shape;156;p14"/>
          <p:cNvSpPr txBox="1"/>
          <p:nvPr>
            <p:ph idx="4" type="title"/>
          </p:nvPr>
        </p:nvSpPr>
        <p:spPr>
          <a:xfrm>
            <a:off x="574363" y="3410283"/>
            <a:ext cx="1899300" cy="714900"/>
          </a:xfrm>
          <a:prstGeom prst="rect">
            <a:avLst/>
          </a:prstGeom>
        </p:spPr>
        <p:txBody>
          <a:bodyPr anchorCtr="0" anchor="t" bIns="0" lIns="0" spcFirstLastPara="1" rIns="0" wrap="square" tIns="0">
            <a:spAutoFit/>
          </a:bodyPr>
          <a:lstStyle>
            <a:lvl1pPr lvl="0" algn="ctr">
              <a:spcBef>
                <a:spcPts val="0"/>
              </a:spcBef>
              <a:spcAft>
                <a:spcPts val="0"/>
              </a:spcAft>
              <a:buNone/>
              <a:defRPr sz="5600">
                <a:solidFill>
                  <a:schemeClr val="lt2"/>
                </a:solidFill>
              </a:defRPr>
            </a:lvl1pPr>
            <a:lvl2pPr lvl="1">
              <a:spcBef>
                <a:spcPts val="0"/>
              </a:spcBef>
              <a:spcAft>
                <a:spcPts val="0"/>
              </a:spcAft>
              <a:buNone/>
              <a:defRPr sz="5600"/>
            </a:lvl2pPr>
            <a:lvl3pPr lvl="2">
              <a:spcBef>
                <a:spcPts val="0"/>
              </a:spcBef>
              <a:spcAft>
                <a:spcPts val="0"/>
              </a:spcAft>
              <a:buNone/>
              <a:defRPr sz="5600"/>
            </a:lvl3pPr>
            <a:lvl4pPr lvl="3">
              <a:spcBef>
                <a:spcPts val="0"/>
              </a:spcBef>
              <a:spcAft>
                <a:spcPts val="0"/>
              </a:spcAft>
              <a:buNone/>
              <a:defRPr sz="5600"/>
            </a:lvl4pPr>
            <a:lvl5pPr lvl="4">
              <a:spcBef>
                <a:spcPts val="0"/>
              </a:spcBef>
              <a:spcAft>
                <a:spcPts val="0"/>
              </a:spcAft>
              <a:buNone/>
              <a:defRPr sz="5600"/>
            </a:lvl5pPr>
            <a:lvl6pPr lvl="5">
              <a:spcBef>
                <a:spcPts val="0"/>
              </a:spcBef>
              <a:spcAft>
                <a:spcPts val="0"/>
              </a:spcAft>
              <a:buNone/>
              <a:defRPr sz="5600"/>
            </a:lvl6pPr>
            <a:lvl7pPr lvl="6">
              <a:spcBef>
                <a:spcPts val="0"/>
              </a:spcBef>
              <a:spcAft>
                <a:spcPts val="0"/>
              </a:spcAft>
              <a:buNone/>
              <a:defRPr sz="5600"/>
            </a:lvl7pPr>
            <a:lvl8pPr lvl="7">
              <a:spcBef>
                <a:spcPts val="0"/>
              </a:spcBef>
              <a:spcAft>
                <a:spcPts val="0"/>
              </a:spcAft>
              <a:buNone/>
              <a:defRPr sz="5600"/>
            </a:lvl8pPr>
            <a:lvl9pPr lvl="8">
              <a:spcBef>
                <a:spcPts val="0"/>
              </a:spcBef>
              <a:spcAft>
                <a:spcPts val="0"/>
              </a:spcAft>
              <a:buNone/>
              <a:defRPr sz="5600"/>
            </a:lvl9pPr>
          </a:lstStyle>
          <a:p/>
        </p:txBody>
      </p:sp>
      <p:sp>
        <p:nvSpPr>
          <p:cNvPr id="157" name="Google Shape;157;p14"/>
          <p:cNvSpPr txBox="1"/>
          <p:nvPr>
            <p:ph idx="5" type="subTitle"/>
          </p:nvPr>
        </p:nvSpPr>
        <p:spPr>
          <a:xfrm>
            <a:off x="681913" y="4217102"/>
            <a:ext cx="1684200" cy="275700"/>
          </a:xfrm>
          <a:prstGeom prst="rect">
            <a:avLst/>
          </a:prstGeom>
        </p:spPr>
        <p:txBody>
          <a:bodyPr anchorCtr="0" anchor="t" bIns="0" lIns="0" spcFirstLastPara="1" rIns="0" wrap="square" tIns="0">
            <a:noAutofit/>
          </a:bodyPr>
          <a:lstStyle>
            <a:lvl1pPr lvl="0" algn="ctr">
              <a:spcBef>
                <a:spcPts val="0"/>
              </a:spcBef>
              <a:spcAft>
                <a:spcPts val="0"/>
              </a:spcAft>
              <a:buNone/>
              <a:defRPr sz="1800"/>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158" name="Google Shape;158;p14"/>
          <p:cNvSpPr txBox="1"/>
          <p:nvPr>
            <p:ph idx="6" type="title"/>
          </p:nvPr>
        </p:nvSpPr>
        <p:spPr>
          <a:xfrm>
            <a:off x="6670325" y="3410283"/>
            <a:ext cx="1899300" cy="714900"/>
          </a:xfrm>
          <a:prstGeom prst="rect">
            <a:avLst/>
          </a:prstGeom>
        </p:spPr>
        <p:txBody>
          <a:bodyPr anchorCtr="0" anchor="t" bIns="91425" lIns="91425" spcFirstLastPara="1" rIns="91425" wrap="square" tIns="91425">
            <a:spAutoFit/>
          </a:bodyPr>
          <a:lstStyle>
            <a:lvl1pPr lvl="0" algn="ctr">
              <a:spcBef>
                <a:spcPts val="0"/>
              </a:spcBef>
              <a:spcAft>
                <a:spcPts val="0"/>
              </a:spcAft>
              <a:buNone/>
              <a:defRPr sz="5600">
                <a:solidFill>
                  <a:schemeClr val="lt2"/>
                </a:solidFill>
              </a:defRPr>
            </a:lvl1pPr>
            <a:lvl2pPr lvl="1">
              <a:spcBef>
                <a:spcPts val="0"/>
              </a:spcBef>
              <a:spcAft>
                <a:spcPts val="0"/>
              </a:spcAft>
              <a:buNone/>
              <a:defRPr sz="5600"/>
            </a:lvl2pPr>
            <a:lvl3pPr lvl="2">
              <a:spcBef>
                <a:spcPts val="0"/>
              </a:spcBef>
              <a:spcAft>
                <a:spcPts val="0"/>
              </a:spcAft>
              <a:buNone/>
              <a:defRPr sz="5600"/>
            </a:lvl3pPr>
            <a:lvl4pPr lvl="3">
              <a:spcBef>
                <a:spcPts val="0"/>
              </a:spcBef>
              <a:spcAft>
                <a:spcPts val="0"/>
              </a:spcAft>
              <a:buNone/>
              <a:defRPr sz="5600"/>
            </a:lvl4pPr>
            <a:lvl5pPr lvl="4">
              <a:spcBef>
                <a:spcPts val="0"/>
              </a:spcBef>
              <a:spcAft>
                <a:spcPts val="0"/>
              </a:spcAft>
              <a:buNone/>
              <a:defRPr sz="5600"/>
            </a:lvl5pPr>
            <a:lvl6pPr lvl="5">
              <a:spcBef>
                <a:spcPts val="0"/>
              </a:spcBef>
              <a:spcAft>
                <a:spcPts val="0"/>
              </a:spcAft>
              <a:buNone/>
              <a:defRPr sz="5600"/>
            </a:lvl6pPr>
            <a:lvl7pPr lvl="6">
              <a:spcBef>
                <a:spcPts val="0"/>
              </a:spcBef>
              <a:spcAft>
                <a:spcPts val="0"/>
              </a:spcAft>
              <a:buNone/>
              <a:defRPr sz="5600"/>
            </a:lvl7pPr>
            <a:lvl8pPr lvl="7">
              <a:spcBef>
                <a:spcPts val="0"/>
              </a:spcBef>
              <a:spcAft>
                <a:spcPts val="0"/>
              </a:spcAft>
              <a:buNone/>
              <a:defRPr sz="5600"/>
            </a:lvl8pPr>
            <a:lvl9pPr lvl="8">
              <a:spcBef>
                <a:spcPts val="0"/>
              </a:spcBef>
              <a:spcAft>
                <a:spcPts val="0"/>
              </a:spcAft>
              <a:buNone/>
              <a:defRPr sz="5600"/>
            </a:lvl9pPr>
          </a:lstStyle>
          <a:p/>
        </p:txBody>
      </p:sp>
      <p:sp>
        <p:nvSpPr>
          <p:cNvPr id="159" name="Google Shape;159;p14"/>
          <p:cNvSpPr txBox="1"/>
          <p:nvPr>
            <p:ph idx="7" type="subTitle"/>
          </p:nvPr>
        </p:nvSpPr>
        <p:spPr>
          <a:xfrm>
            <a:off x="6777875" y="4217102"/>
            <a:ext cx="1684200" cy="275700"/>
          </a:xfrm>
          <a:prstGeom prst="rect">
            <a:avLst/>
          </a:prstGeom>
        </p:spPr>
        <p:txBody>
          <a:bodyPr anchorCtr="0" anchor="t" bIns="0" lIns="0" spcFirstLastPara="1" rIns="0" wrap="square" tIns="0">
            <a:noAutofit/>
          </a:bodyPr>
          <a:lstStyle>
            <a:lvl1pPr lvl="0" algn="ctr">
              <a:spcBef>
                <a:spcPts val="0"/>
              </a:spcBef>
              <a:spcAft>
                <a:spcPts val="0"/>
              </a:spcAft>
              <a:buNone/>
              <a:defRPr sz="1800"/>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160" name="Google Shape;16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8">
  <p:cSld name="BLANK_1_1_1_1_1_1_1_1_1_1_1_2_1_5">
    <p:bg>
      <p:bgPr>
        <a:solidFill>
          <a:schemeClr val="lt1"/>
        </a:solidFill>
      </p:bgPr>
    </p:bg>
    <p:spTree>
      <p:nvGrpSpPr>
        <p:cNvPr id="161" name="Shape 161"/>
        <p:cNvGrpSpPr/>
        <p:nvPr/>
      </p:nvGrpSpPr>
      <p:grpSpPr>
        <a:xfrm>
          <a:off x="0" y="0"/>
          <a:ext cx="0" cy="0"/>
          <a:chOff x="0" y="0"/>
          <a:chExt cx="0" cy="0"/>
        </a:xfrm>
      </p:grpSpPr>
      <p:sp>
        <p:nvSpPr>
          <p:cNvPr id="162" name="Google Shape;162;p15"/>
          <p:cNvSpPr/>
          <p:nvPr/>
        </p:nvSpPr>
        <p:spPr>
          <a:xfrm>
            <a:off x="8141300" y="200278"/>
            <a:ext cx="823800" cy="19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 name="Google Shape;163;p15"/>
          <p:cNvSpPr/>
          <p:nvPr/>
        </p:nvSpPr>
        <p:spPr>
          <a:xfrm>
            <a:off x="0" y="1218975"/>
            <a:ext cx="9144000" cy="3924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64" name="Google Shape;164;p15"/>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65" name="Google Shape;165;p15"/>
          <p:cNvSpPr/>
          <p:nvPr/>
        </p:nvSpPr>
        <p:spPr>
          <a:xfrm>
            <a:off x="7643840" y="0"/>
            <a:ext cx="658800" cy="6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66" name="Google Shape;166;p15"/>
          <p:cNvSpPr/>
          <p:nvPr/>
        </p:nvSpPr>
        <p:spPr>
          <a:xfrm>
            <a:off x="7312266" y="887434"/>
            <a:ext cx="331500" cy="33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67" name="Google Shape;167;p15"/>
          <p:cNvSpPr/>
          <p:nvPr/>
        </p:nvSpPr>
        <p:spPr>
          <a:xfrm>
            <a:off x="8302516" y="377490"/>
            <a:ext cx="841500" cy="84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68" name="Google Shape;168;p15"/>
          <p:cNvSpPr/>
          <p:nvPr/>
        </p:nvSpPr>
        <p:spPr>
          <a:xfrm>
            <a:off x="8676264" y="751239"/>
            <a:ext cx="94200" cy="94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cxnSp>
        <p:nvCxnSpPr>
          <p:cNvPr id="169" name="Google Shape;169;p15"/>
          <p:cNvCxnSpPr>
            <a:stCxn id="168" idx="7"/>
            <a:endCxn id="165" idx="7"/>
          </p:cNvCxnSpPr>
          <p:nvPr/>
        </p:nvCxnSpPr>
        <p:spPr>
          <a:xfrm rot="10800000">
            <a:off x="8206169" y="96334"/>
            <a:ext cx="550500" cy="6687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15"/>
          <p:cNvCxnSpPr>
            <a:stCxn id="168" idx="4"/>
          </p:cNvCxnSpPr>
          <p:nvPr/>
        </p:nvCxnSpPr>
        <p:spPr>
          <a:xfrm flipH="1">
            <a:off x="7517364" y="845439"/>
            <a:ext cx="1206000" cy="369600"/>
          </a:xfrm>
          <a:prstGeom prst="straightConnector1">
            <a:avLst/>
          </a:prstGeom>
          <a:noFill/>
          <a:ln cap="flat" cmpd="sng" w="9525">
            <a:solidFill>
              <a:schemeClr val="dk1"/>
            </a:solidFill>
            <a:prstDash val="solid"/>
            <a:round/>
            <a:headEnd len="med" w="med" type="none"/>
            <a:tailEnd len="med" w="med" type="none"/>
          </a:ln>
        </p:spPr>
      </p:cxnSp>
      <p:cxnSp>
        <p:nvCxnSpPr>
          <p:cNvPr id="171" name="Google Shape;171;p15"/>
          <p:cNvCxnSpPr/>
          <p:nvPr/>
        </p:nvCxnSpPr>
        <p:spPr>
          <a:xfrm flipH="1" rot="10800000">
            <a:off x="7323426" y="233734"/>
            <a:ext cx="335400" cy="759900"/>
          </a:xfrm>
          <a:prstGeom prst="straightConnector1">
            <a:avLst/>
          </a:prstGeom>
          <a:noFill/>
          <a:ln cap="flat" cmpd="sng" w="9525">
            <a:solidFill>
              <a:schemeClr val="dk1"/>
            </a:solidFill>
            <a:prstDash val="solid"/>
            <a:round/>
            <a:headEnd len="med" w="med" type="none"/>
            <a:tailEnd len="med" w="med" type="none"/>
          </a:ln>
        </p:spPr>
      </p:cxnSp>
      <p:sp>
        <p:nvSpPr>
          <p:cNvPr id="172" name="Google Shape;172;p15"/>
          <p:cNvSpPr txBox="1"/>
          <p:nvPr>
            <p:ph idx="1" type="body"/>
          </p:nvPr>
        </p:nvSpPr>
        <p:spPr>
          <a:xfrm>
            <a:off x="255975" y="1547275"/>
            <a:ext cx="3639600" cy="6183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173" name="Google Shape;173;p15"/>
          <p:cNvSpPr txBox="1"/>
          <p:nvPr>
            <p:ph idx="2" type="title"/>
          </p:nvPr>
        </p:nvSpPr>
        <p:spPr>
          <a:xfrm>
            <a:off x="112425" y="3522983"/>
            <a:ext cx="1899300" cy="714900"/>
          </a:xfrm>
          <a:prstGeom prst="rect">
            <a:avLst/>
          </a:prstGeom>
        </p:spPr>
        <p:txBody>
          <a:bodyPr anchorCtr="0" anchor="t" bIns="0" lIns="0" spcFirstLastPara="1" rIns="0" wrap="square" tIns="0">
            <a:spAutoFit/>
          </a:bodyPr>
          <a:lstStyle>
            <a:lvl1pPr lvl="0" algn="ctr">
              <a:spcBef>
                <a:spcPts val="0"/>
              </a:spcBef>
              <a:spcAft>
                <a:spcPts val="0"/>
              </a:spcAft>
              <a:buNone/>
              <a:defRPr>
                <a:solidFill>
                  <a:schemeClr val="lt2"/>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74" name="Google Shape;174;p15"/>
          <p:cNvSpPr txBox="1"/>
          <p:nvPr>
            <p:ph idx="3" type="subTitle"/>
          </p:nvPr>
        </p:nvSpPr>
        <p:spPr>
          <a:xfrm>
            <a:off x="459075" y="4178725"/>
            <a:ext cx="1206000" cy="275700"/>
          </a:xfrm>
          <a:prstGeom prst="rect">
            <a:avLst/>
          </a:prstGeom>
        </p:spPr>
        <p:txBody>
          <a:bodyPr anchorCtr="0" anchor="t" bIns="0" lIns="0" spcFirstLastPara="1" rIns="0" wrap="square" tIns="0">
            <a:noAutofit/>
          </a:bodyPr>
          <a:lstStyle>
            <a:lvl1pPr lvl="0" algn="ctr">
              <a:spcBef>
                <a:spcPts val="0"/>
              </a:spcBef>
              <a:spcAft>
                <a:spcPts val="0"/>
              </a:spcAft>
              <a:buNone/>
              <a:defRPr sz="900"/>
            </a:lvl1pPr>
            <a:lvl2pPr lvl="1">
              <a:spcBef>
                <a:spcPts val="0"/>
              </a:spcBef>
              <a:spcAft>
                <a:spcPts val="0"/>
              </a:spcAft>
              <a:buClr>
                <a:schemeClr val="dk1"/>
              </a:buClr>
              <a:buSzPts val="900"/>
              <a:buFont typeface="Montserrat"/>
              <a:buNone/>
              <a:defRPr sz="900">
                <a:solidFill>
                  <a:schemeClr val="dk1"/>
                </a:solidFill>
              </a:defRPr>
            </a:lvl2pPr>
            <a:lvl3pPr lvl="2">
              <a:spcBef>
                <a:spcPts val="0"/>
              </a:spcBef>
              <a:spcAft>
                <a:spcPts val="0"/>
              </a:spcAft>
              <a:buClr>
                <a:schemeClr val="dk1"/>
              </a:buClr>
              <a:buSzPts val="900"/>
              <a:buFont typeface="Montserrat"/>
              <a:buNone/>
              <a:defRPr sz="900">
                <a:solidFill>
                  <a:schemeClr val="dk1"/>
                </a:solidFill>
              </a:defRPr>
            </a:lvl3pPr>
            <a:lvl4pPr lvl="3">
              <a:spcBef>
                <a:spcPts val="0"/>
              </a:spcBef>
              <a:spcAft>
                <a:spcPts val="0"/>
              </a:spcAft>
              <a:buClr>
                <a:schemeClr val="dk1"/>
              </a:buClr>
              <a:buSzPts val="900"/>
              <a:buFont typeface="Montserrat"/>
              <a:buNone/>
              <a:defRPr sz="900">
                <a:solidFill>
                  <a:schemeClr val="dk1"/>
                </a:solidFill>
              </a:defRPr>
            </a:lvl4pPr>
            <a:lvl5pPr lvl="4">
              <a:spcBef>
                <a:spcPts val="0"/>
              </a:spcBef>
              <a:spcAft>
                <a:spcPts val="0"/>
              </a:spcAft>
              <a:buClr>
                <a:schemeClr val="dk1"/>
              </a:buClr>
              <a:buSzPts val="900"/>
              <a:buFont typeface="Montserrat"/>
              <a:buNone/>
              <a:defRPr sz="900">
                <a:solidFill>
                  <a:schemeClr val="dk1"/>
                </a:solidFill>
              </a:defRPr>
            </a:lvl5pPr>
            <a:lvl6pPr lvl="5">
              <a:spcBef>
                <a:spcPts val="0"/>
              </a:spcBef>
              <a:spcAft>
                <a:spcPts val="0"/>
              </a:spcAft>
              <a:buClr>
                <a:schemeClr val="dk1"/>
              </a:buClr>
              <a:buSzPts val="900"/>
              <a:buFont typeface="Montserrat"/>
              <a:buNone/>
              <a:defRPr sz="900">
                <a:solidFill>
                  <a:schemeClr val="dk1"/>
                </a:solidFill>
              </a:defRPr>
            </a:lvl6pPr>
            <a:lvl7pPr lvl="6">
              <a:spcBef>
                <a:spcPts val="0"/>
              </a:spcBef>
              <a:spcAft>
                <a:spcPts val="0"/>
              </a:spcAft>
              <a:buClr>
                <a:schemeClr val="dk1"/>
              </a:buClr>
              <a:buSzPts val="900"/>
              <a:buFont typeface="Montserrat"/>
              <a:buNone/>
              <a:defRPr sz="900">
                <a:solidFill>
                  <a:schemeClr val="dk1"/>
                </a:solidFill>
              </a:defRPr>
            </a:lvl7pPr>
            <a:lvl8pPr lvl="7">
              <a:spcBef>
                <a:spcPts val="0"/>
              </a:spcBef>
              <a:spcAft>
                <a:spcPts val="0"/>
              </a:spcAft>
              <a:buClr>
                <a:schemeClr val="dk1"/>
              </a:buClr>
              <a:buSzPts val="900"/>
              <a:buFont typeface="Montserrat"/>
              <a:buNone/>
              <a:defRPr sz="900">
                <a:solidFill>
                  <a:schemeClr val="dk1"/>
                </a:solidFill>
              </a:defRPr>
            </a:lvl8pPr>
            <a:lvl9pPr lvl="8">
              <a:spcBef>
                <a:spcPts val="0"/>
              </a:spcBef>
              <a:spcAft>
                <a:spcPts val="0"/>
              </a:spcAft>
              <a:buClr>
                <a:schemeClr val="dk1"/>
              </a:buClr>
              <a:buSzPts val="900"/>
              <a:buFont typeface="Montserrat"/>
              <a:buNone/>
              <a:defRPr sz="900">
                <a:solidFill>
                  <a:schemeClr val="dk1"/>
                </a:solidFill>
              </a:defRPr>
            </a:lvl9pPr>
          </a:lstStyle>
          <a:p/>
        </p:txBody>
      </p:sp>
      <p:sp>
        <p:nvSpPr>
          <p:cNvPr id="175" name="Google Shape;175;p15"/>
          <p:cNvSpPr txBox="1"/>
          <p:nvPr>
            <p:ph idx="4" type="title"/>
          </p:nvPr>
        </p:nvSpPr>
        <p:spPr>
          <a:xfrm>
            <a:off x="4718600" y="3522983"/>
            <a:ext cx="1899300" cy="714900"/>
          </a:xfrm>
          <a:prstGeom prst="rect">
            <a:avLst/>
          </a:prstGeom>
        </p:spPr>
        <p:txBody>
          <a:bodyPr anchorCtr="0" anchor="t" bIns="0" lIns="0" spcFirstLastPara="1" rIns="0" wrap="square" tIns="0">
            <a:spAutoFit/>
          </a:bodyPr>
          <a:lstStyle>
            <a:lvl1pPr lvl="0" algn="ctr">
              <a:spcBef>
                <a:spcPts val="0"/>
              </a:spcBef>
              <a:spcAft>
                <a:spcPts val="0"/>
              </a:spcAft>
              <a:buNone/>
              <a:defRPr>
                <a:solidFill>
                  <a:schemeClr val="lt2"/>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76" name="Google Shape;176;p15"/>
          <p:cNvSpPr txBox="1"/>
          <p:nvPr>
            <p:ph idx="5" type="subTitle"/>
          </p:nvPr>
        </p:nvSpPr>
        <p:spPr>
          <a:xfrm>
            <a:off x="5065250" y="4178725"/>
            <a:ext cx="1206000" cy="275700"/>
          </a:xfrm>
          <a:prstGeom prst="rect">
            <a:avLst/>
          </a:prstGeom>
        </p:spPr>
        <p:txBody>
          <a:bodyPr anchorCtr="0" anchor="t" bIns="0" lIns="0" spcFirstLastPara="1" rIns="0" wrap="square" tIns="0">
            <a:noAutofit/>
          </a:bodyPr>
          <a:lstStyle>
            <a:lvl1pPr lvl="0" algn="ctr">
              <a:spcBef>
                <a:spcPts val="0"/>
              </a:spcBef>
              <a:spcAft>
                <a:spcPts val="0"/>
              </a:spcAft>
              <a:buNone/>
              <a:defRPr sz="900"/>
            </a:lvl1pPr>
            <a:lvl2pPr lvl="1">
              <a:spcBef>
                <a:spcPts val="0"/>
              </a:spcBef>
              <a:spcAft>
                <a:spcPts val="0"/>
              </a:spcAft>
              <a:buClr>
                <a:schemeClr val="dk1"/>
              </a:buClr>
              <a:buSzPts val="900"/>
              <a:buFont typeface="Montserrat"/>
              <a:buNone/>
              <a:defRPr sz="900">
                <a:solidFill>
                  <a:schemeClr val="dk1"/>
                </a:solidFill>
              </a:defRPr>
            </a:lvl2pPr>
            <a:lvl3pPr lvl="2">
              <a:spcBef>
                <a:spcPts val="0"/>
              </a:spcBef>
              <a:spcAft>
                <a:spcPts val="0"/>
              </a:spcAft>
              <a:buClr>
                <a:schemeClr val="dk1"/>
              </a:buClr>
              <a:buSzPts val="900"/>
              <a:buFont typeface="Montserrat"/>
              <a:buNone/>
              <a:defRPr sz="900">
                <a:solidFill>
                  <a:schemeClr val="dk1"/>
                </a:solidFill>
              </a:defRPr>
            </a:lvl3pPr>
            <a:lvl4pPr lvl="3">
              <a:spcBef>
                <a:spcPts val="0"/>
              </a:spcBef>
              <a:spcAft>
                <a:spcPts val="0"/>
              </a:spcAft>
              <a:buClr>
                <a:schemeClr val="dk1"/>
              </a:buClr>
              <a:buSzPts val="900"/>
              <a:buFont typeface="Montserrat"/>
              <a:buNone/>
              <a:defRPr sz="900">
                <a:solidFill>
                  <a:schemeClr val="dk1"/>
                </a:solidFill>
              </a:defRPr>
            </a:lvl4pPr>
            <a:lvl5pPr lvl="4">
              <a:spcBef>
                <a:spcPts val="0"/>
              </a:spcBef>
              <a:spcAft>
                <a:spcPts val="0"/>
              </a:spcAft>
              <a:buClr>
                <a:schemeClr val="dk1"/>
              </a:buClr>
              <a:buSzPts val="900"/>
              <a:buFont typeface="Montserrat"/>
              <a:buNone/>
              <a:defRPr sz="900">
                <a:solidFill>
                  <a:schemeClr val="dk1"/>
                </a:solidFill>
              </a:defRPr>
            </a:lvl5pPr>
            <a:lvl6pPr lvl="5">
              <a:spcBef>
                <a:spcPts val="0"/>
              </a:spcBef>
              <a:spcAft>
                <a:spcPts val="0"/>
              </a:spcAft>
              <a:buClr>
                <a:schemeClr val="dk1"/>
              </a:buClr>
              <a:buSzPts val="900"/>
              <a:buFont typeface="Montserrat"/>
              <a:buNone/>
              <a:defRPr sz="900">
                <a:solidFill>
                  <a:schemeClr val="dk1"/>
                </a:solidFill>
              </a:defRPr>
            </a:lvl6pPr>
            <a:lvl7pPr lvl="6">
              <a:spcBef>
                <a:spcPts val="0"/>
              </a:spcBef>
              <a:spcAft>
                <a:spcPts val="0"/>
              </a:spcAft>
              <a:buClr>
                <a:schemeClr val="dk1"/>
              </a:buClr>
              <a:buSzPts val="900"/>
              <a:buFont typeface="Montserrat"/>
              <a:buNone/>
              <a:defRPr sz="900">
                <a:solidFill>
                  <a:schemeClr val="dk1"/>
                </a:solidFill>
              </a:defRPr>
            </a:lvl7pPr>
            <a:lvl8pPr lvl="7">
              <a:spcBef>
                <a:spcPts val="0"/>
              </a:spcBef>
              <a:spcAft>
                <a:spcPts val="0"/>
              </a:spcAft>
              <a:buClr>
                <a:schemeClr val="dk1"/>
              </a:buClr>
              <a:buSzPts val="900"/>
              <a:buFont typeface="Montserrat"/>
              <a:buNone/>
              <a:defRPr sz="900">
                <a:solidFill>
                  <a:schemeClr val="dk1"/>
                </a:solidFill>
              </a:defRPr>
            </a:lvl8pPr>
            <a:lvl9pPr lvl="8">
              <a:spcBef>
                <a:spcPts val="0"/>
              </a:spcBef>
              <a:spcAft>
                <a:spcPts val="0"/>
              </a:spcAft>
              <a:buClr>
                <a:schemeClr val="dk1"/>
              </a:buClr>
              <a:buSzPts val="900"/>
              <a:buFont typeface="Montserrat"/>
              <a:buNone/>
              <a:defRPr sz="900">
                <a:solidFill>
                  <a:schemeClr val="dk1"/>
                </a:solidFill>
              </a:defRPr>
            </a:lvl9pPr>
          </a:lstStyle>
          <a:p/>
        </p:txBody>
      </p:sp>
      <p:sp>
        <p:nvSpPr>
          <p:cNvPr id="177" name="Google Shape;177;p15"/>
          <p:cNvSpPr txBox="1"/>
          <p:nvPr>
            <p:ph idx="6" type="body"/>
          </p:nvPr>
        </p:nvSpPr>
        <p:spPr>
          <a:xfrm>
            <a:off x="6880375" y="3231050"/>
            <a:ext cx="2030700" cy="6183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78" name="Google Shape;178;p15"/>
          <p:cNvSpPr txBox="1"/>
          <p:nvPr>
            <p:ph idx="7" type="subTitle"/>
          </p:nvPr>
        </p:nvSpPr>
        <p:spPr>
          <a:xfrm>
            <a:off x="6880375" y="2984750"/>
            <a:ext cx="2030700" cy="246300"/>
          </a:xfrm>
          <a:prstGeom prst="rect">
            <a:avLst/>
          </a:prstGeom>
        </p:spPr>
        <p:txBody>
          <a:bodyPr anchorCtr="0" anchor="t" bIns="0" lIns="0" spcFirstLastPara="1" rIns="0" wrap="square" tIns="0">
            <a:noAutofit/>
          </a:bodyPr>
          <a:lstStyle>
            <a:lvl1pPr lvl="0" algn="l">
              <a:spcBef>
                <a:spcPts val="0"/>
              </a:spcBef>
              <a:spcAft>
                <a:spcPts val="0"/>
              </a:spcAft>
              <a:buNone/>
              <a:defRPr sz="1200">
                <a:latin typeface="Montserrat Medium"/>
                <a:ea typeface="Montserrat Medium"/>
                <a:cs typeface="Montserrat Medium"/>
                <a:sym typeface="Montserrat Medium"/>
              </a:defRPr>
            </a:lvl1pPr>
            <a:lvl2pPr lvl="1">
              <a:spcBef>
                <a:spcPts val="0"/>
              </a:spcBef>
              <a:spcAft>
                <a:spcPts val="0"/>
              </a:spcAft>
              <a:buClr>
                <a:schemeClr val="dk1"/>
              </a:buClr>
              <a:buSzPts val="900"/>
              <a:buFont typeface="Montserrat"/>
              <a:buNone/>
              <a:defRPr sz="900">
                <a:solidFill>
                  <a:schemeClr val="dk1"/>
                </a:solidFill>
              </a:defRPr>
            </a:lvl2pPr>
            <a:lvl3pPr lvl="2">
              <a:spcBef>
                <a:spcPts val="0"/>
              </a:spcBef>
              <a:spcAft>
                <a:spcPts val="0"/>
              </a:spcAft>
              <a:buClr>
                <a:schemeClr val="dk1"/>
              </a:buClr>
              <a:buSzPts val="900"/>
              <a:buFont typeface="Montserrat"/>
              <a:buNone/>
              <a:defRPr sz="900">
                <a:solidFill>
                  <a:schemeClr val="dk1"/>
                </a:solidFill>
              </a:defRPr>
            </a:lvl3pPr>
            <a:lvl4pPr lvl="3">
              <a:spcBef>
                <a:spcPts val="0"/>
              </a:spcBef>
              <a:spcAft>
                <a:spcPts val="0"/>
              </a:spcAft>
              <a:buClr>
                <a:schemeClr val="dk1"/>
              </a:buClr>
              <a:buSzPts val="900"/>
              <a:buFont typeface="Montserrat"/>
              <a:buNone/>
              <a:defRPr sz="900">
                <a:solidFill>
                  <a:schemeClr val="dk1"/>
                </a:solidFill>
              </a:defRPr>
            </a:lvl4pPr>
            <a:lvl5pPr lvl="4">
              <a:spcBef>
                <a:spcPts val="0"/>
              </a:spcBef>
              <a:spcAft>
                <a:spcPts val="0"/>
              </a:spcAft>
              <a:buClr>
                <a:schemeClr val="dk1"/>
              </a:buClr>
              <a:buSzPts val="900"/>
              <a:buFont typeface="Montserrat"/>
              <a:buNone/>
              <a:defRPr sz="900">
                <a:solidFill>
                  <a:schemeClr val="dk1"/>
                </a:solidFill>
              </a:defRPr>
            </a:lvl5pPr>
            <a:lvl6pPr lvl="5">
              <a:spcBef>
                <a:spcPts val="0"/>
              </a:spcBef>
              <a:spcAft>
                <a:spcPts val="0"/>
              </a:spcAft>
              <a:buClr>
                <a:schemeClr val="dk1"/>
              </a:buClr>
              <a:buSzPts val="900"/>
              <a:buFont typeface="Montserrat"/>
              <a:buNone/>
              <a:defRPr sz="900">
                <a:solidFill>
                  <a:schemeClr val="dk1"/>
                </a:solidFill>
              </a:defRPr>
            </a:lvl6pPr>
            <a:lvl7pPr lvl="6">
              <a:spcBef>
                <a:spcPts val="0"/>
              </a:spcBef>
              <a:spcAft>
                <a:spcPts val="0"/>
              </a:spcAft>
              <a:buClr>
                <a:schemeClr val="dk1"/>
              </a:buClr>
              <a:buSzPts val="900"/>
              <a:buFont typeface="Montserrat"/>
              <a:buNone/>
              <a:defRPr sz="900">
                <a:solidFill>
                  <a:schemeClr val="dk1"/>
                </a:solidFill>
              </a:defRPr>
            </a:lvl7pPr>
            <a:lvl8pPr lvl="7">
              <a:spcBef>
                <a:spcPts val="0"/>
              </a:spcBef>
              <a:spcAft>
                <a:spcPts val="0"/>
              </a:spcAft>
              <a:buClr>
                <a:schemeClr val="dk1"/>
              </a:buClr>
              <a:buSzPts val="900"/>
              <a:buFont typeface="Montserrat"/>
              <a:buNone/>
              <a:defRPr sz="900">
                <a:solidFill>
                  <a:schemeClr val="dk1"/>
                </a:solidFill>
              </a:defRPr>
            </a:lvl8pPr>
            <a:lvl9pPr lvl="8">
              <a:spcBef>
                <a:spcPts val="0"/>
              </a:spcBef>
              <a:spcAft>
                <a:spcPts val="0"/>
              </a:spcAft>
              <a:buClr>
                <a:schemeClr val="dk1"/>
              </a:buClr>
              <a:buSzPts val="900"/>
              <a:buFont typeface="Montserrat"/>
              <a:buNone/>
              <a:defRPr sz="900">
                <a:solidFill>
                  <a:schemeClr val="dk1"/>
                </a:solidFill>
              </a:defRPr>
            </a:lvl9pPr>
          </a:lstStyle>
          <a:p/>
        </p:txBody>
      </p:sp>
      <p:sp>
        <p:nvSpPr>
          <p:cNvPr id="179" name="Google Shape;179;p15"/>
          <p:cNvSpPr txBox="1"/>
          <p:nvPr>
            <p:ph idx="8" type="subTitle"/>
          </p:nvPr>
        </p:nvSpPr>
        <p:spPr>
          <a:xfrm>
            <a:off x="2274000" y="2984750"/>
            <a:ext cx="2030700" cy="246300"/>
          </a:xfrm>
          <a:prstGeom prst="rect">
            <a:avLst/>
          </a:prstGeom>
        </p:spPr>
        <p:txBody>
          <a:bodyPr anchorCtr="0" anchor="t" bIns="0" lIns="0" spcFirstLastPara="1" rIns="0" wrap="square" tIns="0">
            <a:noAutofit/>
          </a:bodyPr>
          <a:lstStyle>
            <a:lvl1pPr lvl="0" algn="l">
              <a:spcBef>
                <a:spcPts val="0"/>
              </a:spcBef>
              <a:spcAft>
                <a:spcPts val="0"/>
              </a:spcAft>
              <a:buNone/>
              <a:defRPr sz="1200">
                <a:latin typeface="Montserrat Medium"/>
                <a:ea typeface="Montserrat Medium"/>
                <a:cs typeface="Montserrat Medium"/>
                <a:sym typeface="Montserrat Medium"/>
              </a:defRPr>
            </a:lvl1pPr>
            <a:lvl2pPr lvl="1">
              <a:spcBef>
                <a:spcPts val="0"/>
              </a:spcBef>
              <a:spcAft>
                <a:spcPts val="0"/>
              </a:spcAft>
              <a:buClr>
                <a:schemeClr val="dk1"/>
              </a:buClr>
              <a:buSzPts val="900"/>
              <a:buFont typeface="Montserrat"/>
              <a:buNone/>
              <a:defRPr sz="900">
                <a:solidFill>
                  <a:schemeClr val="dk1"/>
                </a:solidFill>
              </a:defRPr>
            </a:lvl2pPr>
            <a:lvl3pPr lvl="2">
              <a:spcBef>
                <a:spcPts val="0"/>
              </a:spcBef>
              <a:spcAft>
                <a:spcPts val="0"/>
              </a:spcAft>
              <a:buClr>
                <a:schemeClr val="dk1"/>
              </a:buClr>
              <a:buSzPts val="900"/>
              <a:buFont typeface="Montserrat"/>
              <a:buNone/>
              <a:defRPr sz="900">
                <a:solidFill>
                  <a:schemeClr val="dk1"/>
                </a:solidFill>
              </a:defRPr>
            </a:lvl3pPr>
            <a:lvl4pPr lvl="3">
              <a:spcBef>
                <a:spcPts val="0"/>
              </a:spcBef>
              <a:spcAft>
                <a:spcPts val="0"/>
              </a:spcAft>
              <a:buClr>
                <a:schemeClr val="dk1"/>
              </a:buClr>
              <a:buSzPts val="900"/>
              <a:buFont typeface="Montserrat"/>
              <a:buNone/>
              <a:defRPr sz="900">
                <a:solidFill>
                  <a:schemeClr val="dk1"/>
                </a:solidFill>
              </a:defRPr>
            </a:lvl4pPr>
            <a:lvl5pPr lvl="4">
              <a:spcBef>
                <a:spcPts val="0"/>
              </a:spcBef>
              <a:spcAft>
                <a:spcPts val="0"/>
              </a:spcAft>
              <a:buClr>
                <a:schemeClr val="dk1"/>
              </a:buClr>
              <a:buSzPts val="900"/>
              <a:buFont typeface="Montserrat"/>
              <a:buNone/>
              <a:defRPr sz="900">
                <a:solidFill>
                  <a:schemeClr val="dk1"/>
                </a:solidFill>
              </a:defRPr>
            </a:lvl5pPr>
            <a:lvl6pPr lvl="5">
              <a:spcBef>
                <a:spcPts val="0"/>
              </a:spcBef>
              <a:spcAft>
                <a:spcPts val="0"/>
              </a:spcAft>
              <a:buClr>
                <a:schemeClr val="dk1"/>
              </a:buClr>
              <a:buSzPts val="900"/>
              <a:buFont typeface="Montserrat"/>
              <a:buNone/>
              <a:defRPr sz="900">
                <a:solidFill>
                  <a:schemeClr val="dk1"/>
                </a:solidFill>
              </a:defRPr>
            </a:lvl6pPr>
            <a:lvl7pPr lvl="6">
              <a:spcBef>
                <a:spcPts val="0"/>
              </a:spcBef>
              <a:spcAft>
                <a:spcPts val="0"/>
              </a:spcAft>
              <a:buClr>
                <a:schemeClr val="dk1"/>
              </a:buClr>
              <a:buSzPts val="900"/>
              <a:buFont typeface="Montserrat"/>
              <a:buNone/>
              <a:defRPr sz="900">
                <a:solidFill>
                  <a:schemeClr val="dk1"/>
                </a:solidFill>
              </a:defRPr>
            </a:lvl7pPr>
            <a:lvl8pPr lvl="7">
              <a:spcBef>
                <a:spcPts val="0"/>
              </a:spcBef>
              <a:spcAft>
                <a:spcPts val="0"/>
              </a:spcAft>
              <a:buClr>
                <a:schemeClr val="dk1"/>
              </a:buClr>
              <a:buSzPts val="900"/>
              <a:buFont typeface="Montserrat"/>
              <a:buNone/>
              <a:defRPr sz="900">
                <a:solidFill>
                  <a:schemeClr val="dk1"/>
                </a:solidFill>
              </a:defRPr>
            </a:lvl8pPr>
            <a:lvl9pPr lvl="8">
              <a:spcBef>
                <a:spcPts val="0"/>
              </a:spcBef>
              <a:spcAft>
                <a:spcPts val="0"/>
              </a:spcAft>
              <a:buClr>
                <a:schemeClr val="dk1"/>
              </a:buClr>
              <a:buSzPts val="900"/>
              <a:buFont typeface="Montserrat"/>
              <a:buNone/>
              <a:defRPr sz="900">
                <a:solidFill>
                  <a:schemeClr val="dk1"/>
                </a:solidFill>
              </a:defRPr>
            </a:lvl9pPr>
          </a:lstStyle>
          <a:p/>
        </p:txBody>
      </p:sp>
      <p:sp>
        <p:nvSpPr>
          <p:cNvPr id="180" name="Google Shape;180;p15"/>
          <p:cNvSpPr txBox="1"/>
          <p:nvPr>
            <p:ph idx="9" type="body"/>
          </p:nvPr>
        </p:nvSpPr>
        <p:spPr>
          <a:xfrm>
            <a:off x="2274000" y="3231050"/>
            <a:ext cx="2030700" cy="6183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81" name="Google Shape;181;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9">
  <p:cSld name="BLANK_1_1_1_1_1_1_1_1_1_1_1_2_1_6">
    <p:bg>
      <p:bgPr>
        <a:solidFill>
          <a:schemeClr val="lt1"/>
        </a:solidFill>
      </p:bgPr>
    </p:bg>
    <p:spTree>
      <p:nvGrpSpPr>
        <p:cNvPr id="182" name="Shape 182"/>
        <p:cNvGrpSpPr/>
        <p:nvPr/>
      </p:nvGrpSpPr>
      <p:grpSpPr>
        <a:xfrm>
          <a:off x="0" y="0"/>
          <a:ext cx="0" cy="0"/>
          <a:chOff x="0" y="0"/>
          <a:chExt cx="0" cy="0"/>
        </a:xfrm>
      </p:grpSpPr>
      <p:sp>
        <p:nvSpPr>
          <p:cNvPr id="183" name="Google Shape;183;p16"/>
          <p:cNvSpPr/>
          <p:nvPr/>
        </p:nvSpPr>
        <p:spPr>
          <a:xfrm>
            <a:off x="0" y="1218975"/>
            <a:ext cx="9144000" cy="3924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84" name="Google Shape;184;p16"/>
          <p:cNvSpPr txBox="1"/>
          <p:nvPr>
            <p:ph idx="1" type="body"/>
          </p:nvPr>
        </p:nvSpPr>
        <p:spPr>
          <a:xfrm>
            <a:off x="422609" y="4243800"/>
            <a:ext cx="1728600" cy="457200"/>
          </a:xfrm>
          <a:prstGeom prst="rect">
            <a:avLst/>
          </a:prstGeom>
        </p:spPr>
        <p:txBody>
          <a:bodyPr anchorCtr="0" anchor="b"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85" name="Google Shape;185;p16"/>
          <p:cNvSpPr txBox="1"/>
          <p:nvPr>
            <p:ph idx="2" type="body"/>
          </p:nvPr>
        </p:nvSpPr>
        <p:spPr>
          <a:xfrm>
            <a:off x="2614838" y="4243800"/>
            <a:ext cx="1728600" cy="457200"/>
          </a:xfrm>
          <a:prstGeom prst="rect">
            <a:avLst/>
          </a:prstGeom>
        </p:spPr>
        <p:txBody>
          <a:bodyPr anchorCtr="0" anchor="b"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86" name="Google Shape;186;p16"/>
          <p:cNvSpPr txBox="1"/>
          <p:nvPr>
            <p:ph idx="3" type="body"/>
          </p:nvPr>
        </p:nvSpPr>
        <p:spPr>
          <a:xfrm>
            <a:off x="4785550" y="4243800"/>
            <a:ext cx="1728600" cy="457200"/>
          </a:xfrm>
          <a:prstGeom prst="rect">
            <a:avLst/>
          </a:prstGeom>
        </p:spPr>
        <p:txBody>
          <a:bodyPr anchorCtr="0" anchor="b"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87" name="Google Shape;187;p16"/>
          <p:cNvSpPr txBox="1"/>
          <p:nvPr>
            <p:ph idx="4" type="body"/>
          </p:nvPr>
        </p:nvSpPr>
        <p:spPr>
          <a:xfrm>
            <a:off x="6956263" y="4243800"/>
            <a:ext cx="1728600" cy="457200"/>
          </a:xfrm>
          <a:prstGeom prst="rect">
            <a:avLst/>
          </a:prstGeom>
        </p:spPr>
        <p:txBody>
          <a:bodyPr anchorCtr="0" anchor="b"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88" name="Google Shape;188;p16"/>
          <p:cNvSpPr txBox="1"/>
          <p:nvPr>
            <p:ph type="title"/>
          </p:nvPr>
        </p:nvSpPr>
        <p:spPr>
          <a:xfrm>
            <a:off x="422609" y="3094675"/>
            <a:ext cx="1728600" cy="369300"/>
          </a:xfrm>
          <a:prstGeom prst="rect">
            <a:avLst/>
          </a:prstGeom>
        </p:spPr>
        <p:txBody>
          <a:bodyPr anchorCtr="0" anchor="t" bIns="0" lIns="0" spcFirstLastPara="1" rIns="0" wrap="square" tIns="0">
            <a:spAutoFit/>
          </a:bodyPr>
          <a:lstStyle>
            <a:lvl1pPr lvl="0">
              <a:spcBef>
                <a:spcPts val="0"/>
              </a:spcBef>
              <a:spcAft>
                <a:spcPts val="0"/>
              </a:spcAft>
              <a:buNone/>
              <a:defRPr sz="36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89" name="Google Shape;189;p16"/>
          <p:cNvSpPr txBox="1"/>
          <p:nvPr>
            <p:ph idx="5" type="title"/>
          </p:nvPr>
        </p:nvSpPr>
        <p:spPr>
          <a:xfrm>
            <a:off x="2614838" y="3094675"/>
            <a:ext cx="1728600" cy="369300"/>
          </a:xfrm>
          <a:prstGeom prst="rect">
            <a:avLst/>
          </a:prstGeom>
        </p:spPr>
        <p:txBody>
          <a:bodyPr anchorCtr="0" anchor="t" bIns="0" lIns="0" spcFirstLastPara="1" rIns="0" wrap="square" tIns="0">
            <a:spAutoFit/>
          </a:bodyPr>
          <a:lstStyle>
            <a:lvl1pPr lvl="0">
              <a:spcBef>
                <a:spcPts val="0"/>
              </a:spcBef>
              <a:spcAft>
                <a:spcPts val="0"/>
              </a:spcAft>
              <a:buNone/>
              <a:defRPr sz="36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90" name="Google Shape;190;p16"/>
          <p:cNvSpPr txBox="1"/>
          <p:nvPr>
            <p:ph idx="6" type="title"/>
          </p:nvPr>
        </p:nvSpPr>
        <p:spPr>
          <a:xfrm>
            <a:off x="4785550" y="3094675"/>
            <a:ext cx="1728600" cy="369300"/>
          </a:xfrm>
          <a:prstGeom prst="rect">
            <a:avLst/>
          </a:prstGeom>
        </p:spPr>
        <p:txBody>
          <a:bodyPr anchorCtr="0" anchor="t" bIns="91425" lIns="91425" spcFirstLastPara="1" rIns="91425" wrap="square" tIns="91425">
            <a:spAutoFit/>
          </a:bodyPr>
          <a:lstStyle>
            <a:lvl1pPr lvl="0">
              <a:spcBef>
                <a:spcPts val="0"/>
              </a:spcBef>
              <a:spcAft>
                <a:spcPts val="0"/>
              </a:spcAft>
              <a:buNone/>
              <a:defRPr sz="36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91" name="Google Shape;191;p16"/>
          <p:cNvSpPr txBox="1"/>
          <p:nvPr>
            <p:ph idx="7" type="title"/>
          </p:nvPr>
        </p:nvSpPr>
        <p:spPr>
          <a:xfrm>
            <a:off x="6956263" y="3094675"/>
            <a:ext cx="1728600" cy="369300"/>
          </a:xfrm>
          <a:prstGeom prst="rect">
            <a:avLst/>
          </a:prstGeom>
        </p:spPr>
        <p:txBody>
          <a:bodyPr anchorCtr="0" anchor="t" bIns="0" lIns="0" spcFirstLastPara="1" rIns="0" wrap="square" tIns="0">
            <a:spAutoFit/>
          </a:bodyPr>
          <a:lstStyle>
            <a:lvl1pPr lvl="0">
              <a:spcBef>
                <a:spcPts val="0"/>
              </a:spcBef>
              <a:spcAft>
                <a:spcPts val="0"/>
              </a:spcAft>
              <a:buNone/>
              <a:defRPr sz="36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92" name="Google Shape;192;p16"/>
          <p:cNvSpPr/>
          <p:nvPr/>
        </p:nvSpPr>
        <p:spPr>
          <a:xfrm>
            <a:off x="8141300" y="200278"/>
            <a:ext cx="823800" cy="19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p16"/>
          <p:cNvSpPr txBox="1"/>
          <p:nvPr>
            <p:ph idx="8"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94" name="Google Shape;194;p16"/>
          <p:cNvSpPr/>
          <p:nvPr/>
        </p:nvSpPr>
        <p:spPr>
          <a:xfrm>
            <a:off x="7643840" y="0"/>
            <a:ext cx="658800" cy="6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95" name="Google Shape;195;p16"/>
          <p:cNvSpPr/>
          <p:nvPr/>
        </p:nvSpPr>
        <p:spPr>
          <a:xfrm>
            <a:off x="7312266" y="887434"/>
            <a:ext cx="331500" cy="33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96" name="Google Shape;196;p16"/>
          <p:cNvSpPr/>
          <p:nvPr/>
        </p:nvSpPr>
        <p:spPr>
          <a:xfrm>
            <a:off x="8302516" y="377490"/>
            <a:ext cx="841500" cy="84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97" name="Google Shape;197;p16"/>
          <p:cNvSpPr/>
          <p:nvPr/>
        </p:nvSpPr>
        <p:spPr>
          <a:xfrm>
            <a:off x="8676264" y="751239"/>
            <a:ext cx="94200" cy="94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cxnSp>
        <p:nvCxnSpPr>
          <p:cNvPr id="198" name="Google Shape;198;p16"/>
          <p:cNvCxnSpPr>
            <a:stCxn id="197" idx="7"/>
            <a:endCxn id="194" idx="7"/>
          </p:cNvCxnSpPr>
          <p:nvPr/>
        </p:nvCxnSpPr>
        <p:spPr>
          <a:xfrm rot="10800000">
            <a:off x="8206169" y="96334"/>
            <a:ext cx="550500" cy="668700"/>
          </a:xfrm>
          <a:prstGeom prst="straightConnector1">
            <a:avLst/>
          </a:prstGeom>
          <a:noFill/>
          <a:ln cap="flat" cmpd="sng" w="9525">
            <a:solidFill>
              <a:schemeClr val="dk1"/>
            </a:solidFill>
            <a:prstDash val="solid"/>
            <a:round/>
            <a:headEnd len="med" w="med" type="none"/>
            <a:tailEnd len="med" w="med" type="none"/>
          </a:ln>
        </p:spPr>
      </p:cxnSp>
      <p:cxnSp>
        <p:nvCxnSpPr>
          <p:cNvPr id="199" name="Google Shape;199;p16"/>
          <p:cNvCxnSpPr>
            <a:stCxn id="197" idx="4"/>
          </p:cNvCxnSpPr>
          <p:nvPr/>
        </p:nvCxnSpPr>
        <p:spPr>
          <a:xfrm flipH="1">
            <a:off x="7517364" y="845439"/>
            <a:ext cx="1206000" cy="369600"/>
          </a:xfrm>
          <a:prstGeom prst="straightConnector1">
            <a:avLst/>
          </a:prstGeom>
          <a:noFill/>
          <a:ln cap="flat" cmpd="sng" w="9525">
            <a:solidFill>
              <a:schemeClr val="dk1"/>
            </a:solidFill>
            <a:prstDash val="solid"/>
            <a:round/>
            <a:headEnd len="med" w="med" type="none"/>
            <a:tailEnd len="med" w="med" type="none"/>
          </a:ln>
        </p:spPr>
      </p:cxnSp>
      <p:cxnSp>
        <p:nvCxnSpPr>
          <p:cNvPr id="200" name="Google Shape;200;p16"/>
          <p:cNvCxnSpPr/>
          <p:nvPr/>
        </p:nvCxnSpPr>
        <p:spPr>
          <a:xfrm flipH="1" rot="10800000">
            <a:off x="7323426" y="233734"/>
            <a:ext cx="335400" cy="759900"/>
          </a:xfrm>
          <a:prstGeom prst="straightConnector1">
            <a:avLst/>
          </a:prstGeom>
          <a:noFill/>
          <a:ln cap="flat" cmpd="sng" w="9525">
            <a:solidFill>
              <a:schemeClr val="dk1"/>
            </a:solidFill>
            <a:prstDash val="solid"/>
            <a:round/>
            <a:headEnd len="med" w="med" type="none"/>
            <a:tailEnd len="med" w="med" type="none"/>
          </a:ln>
        </p:spPr>
      </p:cxnSp>
      <p:sp>
        <p:nvSpPr>
          <p:cNvPr id="201" name="Google Shape;201;p16"/>
          <p:cNvSpPr txBox="1"/>
          <p:nvPr>
            <p:ph idx="9" type="body"/>
          </p:nvPr>
        </p:nvSpPr>
        <p:spPr>
          <a:xfrm>
            <a:off x="255975" y="1547275"/>
            <a:ext cx="3639600" cy="6183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202" name="Google Shape;202;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4 content display">
  <p:cSld name="BLANK_1_1_1_1_1_1_1_1_1_1_1_2_1_2_1">
    <p:spTree>
      <p:nvGrpSpPr>
        <p:cNvPr id="203" name="Shape 203"/>
        <p:cNvGrpSpPr/>
        <p:nvPr/>
      </p:nvGrpSpPr>
      <p:grpSpPr>
        <a:xfrm>
          <a:off x="0" y="0"/>
          <a:ext cx="0" cy="0"/>
          <a:chOff x="0" y="0"/>
          <a:chExt cx="0" cy="0"/>
        </a:xfrm>
      </p:grpSpPr>
      <p:sp>
        <p:nvSpPr>
          <p:cNvPr id="204" name="Google Shape;204;p17"/>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cxnSp>
        <p:nvCxnSpPr>
          <p:cNvPr id="205" name="Google Shape;205;p17"/>
          <p:cNvCxnSpPr/>
          <p:nvPr/>
        </p:nvCxnSpPr>
        <p:spPr>
          <a:xfrm>
            <a:off x="0" y="1218975"/>
            <a:ext cx="9144000" cy="0"/>
          </a:xfrm>
          <a:prstGeom prst="straightConnector1">
            <a:avLst/>
          </a:prstGeom>
          <a:noFill/>
          <a:ln cap="flat" cmpd="sng" w="9525">
            <a:solidFill>
              <a:schemeClr val="dk1"/>
            </a:solidFill>
            <a:prstDash val="solid"/>
            <a:round/>
            <a:headEnd len="med" w="med" type="none"/>
            <a:tailEnd len="med" w="med" type="none"/>
          </a:ln>
        </p:spPr>
      </p:cxnSp>
      <p:sp>
        <p:nvSpPr>
          <p:cNvPr id="206" name="Google Shape;206;p17"/>
          <p:cNvSpPr txBox="1"/>
          <p:nvPr>
            <p:ph idx="1" type="body"/>
          </p:nvPr>
        </p:nvSpPr>
        <p:spPr>
          <a:xfrm>
            <a:off x="255975" y="1547275"/>
            <a:ext cx="3639600" cy="6183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207" name="Google Shape;207;p17"/>
          <p:cNvSpPr txBox="1"/>
          <p:nvPr>
            <p:ph idx="2" type="body"/>
          </p:nvPr>
        </p:nvSpPr>
        <p:spPr>
          <a:xfrm>
            <a:off x="4882425" y="1547275"/>
            <a:ext cx="3639600" cy="6183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208" name="Google Shape;208;p17"/>
          <p:cNvSpPr txBox="1"/>
          <p:nvPr>
            <p:ph idx="3" type="body"/>
          </p:nvPr>
        </p:nvSpPr>
        <p:spPr>
          <a:xfrm>
            <a:off x="3582350" y="3224900"/>
            <a:ext cx="3639600" cy="16581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209" name="Google Shape;209;p17"/>
          <p:cNvSpPr txBox="1"/>
          <p:nvPr>
            <p:ph idx="4" type="subTitle"/>
          </p:nvPr>
        </p:nvSpPr>
        <p:spPr>
          <a:xfrm>
            <a:off x="3582350" y="2987900"/>
            <a:ext cx="3639600" cy="164100"/>
          </a:xfrm>
          <a:prstGeom prst="rect">
            <a:avLst/>
          </a:prstGeom>
        </p:spPr>
        <p:txBody>
          <a:bodyPr anchorCtr="0" anchor="ctr" bIns="0" lIns="0" spcFirstLastPara="1" rIns="0" wrap="square" tIns="0">
            <a:noAutofit/>
          </a:bodyPr>
          <a:lstStyle>
            <a:lvl1pPr lvl="0" algn="l">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1pPr>
            <a:lvl2pPr lvl="1">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2pPr>
            <a:lvl3pPr lvl="2">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3pPr>
            <a:lvl4pPr lvl="3">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4pPr>
            <a:lvl5pPr lvl="4">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5pPr>
            <a:lvl6pPr lvl="5">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6pPr>
            <a:lvl7pPr lvl="6">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7pPr>
            <a:lvl8pPr lvl="7">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8pPr>
            <a:lvl9pPr lvl="8">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9pPr>
          </a:lstStyle>
          <a:p/>
        </p:txBody>
      </p:sp>
      <p:sp>
        <p:nvSpPr>
          <p:cNvPr id="210" name="Google Shape;210;p17"/>
          <p:cNvSpPr/>
          <p:nvPr>
            <p:ph idx="5" type="pic"/>
          </p:nvPr>
        </p:nvSpPr>
        <p:spPr>
          <a:xfrm>
            <a:off x="256025" y="2987900"/>
            <a:ext cx="3176400" cy="1904400"/>
          </a:xfrm>
          <a:prstGeom prst="rect">
            <a:avLst/>
          </a:prstGeom>
          <a:noFill/>
          <a:ln>
            <a:noFill/>
          </a:ln>
        </p:spPr>
      </p:sp>
      <p:sp>
        <p:nvSpPr>
          <p:cNvPr id="211" name="Google Shape;211;p17"/>
          <p:cNvSpPr txBox="1"/>
          <p:nvPr>
            <p:ph idx="6"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SzPts val="800"/>
              <a:buFont typeface="Montserrat"/>
              <a:buNone/>
              <a:defRPr/>
            </a:lvl1pPr>
            <a:lvl2pPr lvl="1">
              <a:spcBef>
                <a:spcPts val="0"/>
              </a:spcBef>
              <a:spcAft>
                <a:spcPts val="0"/>
              </a:spcAft>
              <a:buSzPts val="800"/>
              <a:buFont typeface="Montserrat"/>
              <a:buNone/>
              <a:defRPr/>
            </a:lvl2pPr>
            <a:lvl3pPr lvl="2">
              <a:spcBef>
                <a:spcPts val="0"/>
              </a:spcBef>
              <a:spcAft>
                <a:spcPts val="0"/>
              </a:spcAft>
              <a:buSzPts val="800"/>
              <a:buFont typeface="Montserrat"/>
              <a:buNone/>
              <a:defRPr/>
            </a:lvl3pPr>
            <a:lvl4pPr lvl="3">
              <a:spcBef>
                <a:spcPts val="0"/>
              </a:spcBef>
              <a:spcAft>
                <a:spcPts val="0"/>
              </a:spcAft>
              <a:buSzPts val="800"/>
              <a:buFont typeface="Montserrat"/>
              <a:buNone/>
              <a:defRPr/>
            </a:lvl4pPr>
            <a:lvl5pPr lvl="4">
              <a:spcBef>
                <a:spcPts val="0"/>
              </a:spcBef>
              <a:spcAft>
                <a:spcPts val="0"/>
              </a:spcAft>
              <a:buSzPts val="800"/>
              <a:buFont typeface="Montserrat"/>
              <a:buNone/>
              <a:defRPr/>
            </a:lvl5pPr>
            <a:lvl6pPr lvl="5">
              <a:spcBef>
                <a:spcPts val="0"/>
              </a:spcBef>
              <a:spcAft>
                <a:spcPts val="0"/>
              </a:spcAft>
              <a:buSzPts val="800"/>
              <a:buFont typeface="Montserrat"/>
              <a:buNone/>
              <a:defRPr/>
            </a:lvl6pPr>
            <a:lvl7pPr lvl="6">
              <a:spcBef>
                <a:spcPts val="0"/>
              </a:spcBef>
              <a:spcAft>
                <a:spcPts val="0"/>
              </a:spcAft>
              <a:buSzPts val="800"/>
              <a:buFont typeface="Montserrat"/>
              <a:buNone/>
              <a:defRPr/>
            </a:lvl7pPr>
            <a:lvl8pPr lvl="7">
              <a:spcBef>
                <a:spcPts val="0"/>
              </a:spcBef>
              <a:spcAft>
                <a:spcPts val="0"/>
              </a:spcAft>
              <a:buSzPts val="800"/>
              <a:buFont typeface="Montserrat"/>
              <a:buNone/>
              <a:defRPr/>
            </a:lvl8pPr>
            <a:lvl9pPr lvl="8">
              <a:spcBef>
                <a:spcPts val="0"/>
              </a:spcBef>
              <a:spcAft>
                <a:spcPts val="0"/>
              </a:spcAft>
              <a:buSzPts val="800"/>
              <a:buFont typeface="Montserrat"/>
              <a:buNone/>
              <a:defRPr/>
            </a:lvl9pPr>
          </a:lstStyle>
          <a:p/>
        </p:txBody>
      </p:sp>
      <p:sp>
        <p:nvSpPr>
          <p:cNvPr id="212" name="Google Shape;212;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with image">
  <p:cSld name="BLANK_1_1_1_1_1_1_1_1_1_1_1_2_1_2_1_1">
    <p:bg>
      <p:bgPr>
        <a:solidFill>
          <a:schemeClr val="lt1"/>
        </a:solidFill>
      </p:bgPr>
    </p:bg>
    <p:spTree>
      <p:nvGrpSpPr>
        <p:cNvPr id="213" name="Shape 213"/>
        <p:cNvGrpSpPr/>
        <p:nvPr/>
      </p:nvGrpSpPr>
      <p:grpSpPr>
        <a:xfrm>
          <a:off x="0" y="0"/>
          <a:ext cx="0" cy="0"/>
          <a:chOff x="0" y="0"/>
          <a:chExt cx="0" cy="0"/>
        </a:xfrm>
      </p:grpSpPr>
      <p:sp>
        <p:nvSpPr>
          <p:cNvPr id="214" name="Google Shape;214;p18"/>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215" name="Google Shape;215;p18"/>
          <p:cNvSpPr/>
          <p:nvPr>
            <p:ph idx="2" type="pic"/>
          </p:nvPr>
        </p:nvSpPr>
        <p:spPr>
          <a:xfrm>
            <a:off x="6565675" y="6375"/>
            <a:ext cx="2578200" cy="5143500"/>
          </a:xfrm>
          <a:prstGeom prst="rect">
            <a:avLst/>
          </a:prstGeom>
          <a:noFill/>
          <a:ln>
            <a:noFill/>
          </a:ln>
        </p:spPr>
      </p:sp>
      <p:sp>
        <p:nvSpPr>
          <p:cNvPr id="216" name="Google Shape;216;p18"/>
          <p:cNvSpPr txBox="1"/>
          <p:nvPr>
            <p:ph idx="1" type="body"/>
          </p:nvPr>
        </p:nvSpPr>
        <p:spPr>
          <a:xfrm>
            <a:off x="256600" y="1672900"/>
            <a:ext cx="1881600" cy="7758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217" name="Google Shape;217;p18"/>
          <p:cNvSpPr txBox="1"/>
          <p:nvPr>
            <p:ph idx="3" type="title"/>
          </p:nvPr>
        </p:nvSpPr>
        <p:spPr>
          <a:xfrm>
            <a:off x="256600" y="1383825"/>
            <a:ext cx="1881600" cy="1896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1200">
                <a:latin typeface="Montserrat"/>
                <a:ea typeface="Montserrat"/>
                <a:cs typeface="Montserrat"/>
                <a:sym typeface="Montserrat"/>
              </a:defRPr>
            </a:lvl1pPr>
            <a:lvl2pPr lvl="1">
              <a:lnSpc>
                <a:spcPct val="115000"/>
              </a:lnSpc>
              <a:spcBef>
                <a:spcPts val="0"/>
              </a:spcBef>
              <a:spcAft>
                <a:spcPts val="0"/>
              </a:spcAft>
              <a:buNone/>
              <a:defRPr sz="1200">
                <a:latin typeface="Montserrat"/>
                <a:ea typeface="Montserrat"/>
                <a:cs typeface="Montserrat"/>
                <a:sym typeface="Montserrat"/>
              </a:defRPr>
            </a:lvl2pPr>
            <a:lvl3pPr lvl="2">
              <a:lnSpc>
                <a:spcPct val="115000"/>
              </a:lnSpc>
              <a:spcBef>
                <a:spcPts val="0"/>
              </a:spcBef>
              <a:spcAft>
                <a:spcPts val="0"/>
              </a:spcAft>
              <a:buNone/>
              <a:defRPr sz="1200">
                <a:latin typeface="Montserrat"/>
                <a:ea typeface="Montserrat"/>
                <a:cs typeface="Montserrat"/>
                <a:sym typeface="Montserrat"/>
              </a:defRPr>
            </a:lvl3pPr>
            <a:lvl4pPr lvl="3">
              <a:lnSpc>
                <a:spcPct val="115000"/>
              </a:lnSpc>
              <a:spcBef>
                <a:spcPts val="0"/>
              </a:spcBef>
              <a:spcAft>
                <a:spcPts val="0"/>
              </a:spcAft>
              <a:buNone/>
              <a:defRPr sz="1200">
                <a:latin typeface="Montserrat"/>
                <a:ea typeface="Montserrat"/>
                <a:cs typeface="Montserrat"/>
                <a:sym typeface="Montserrat"/>
              </a:defRPr>
            </a:lvl4pPr>
            <a:lvl5pPr lvl="4">
              <a:lnSpc>
                <a:spcPct val="115000"/>
              </a:lnSpc>
              <a:spcBef>
                <a:spcPts val="0"/>
              </a:spcBef>
              <a:spcAft>
                <a:spcPts val="0"/>
              </a:spcAft>
              <a:buNone/>
              <a:defRPr sz="1200">
                <a:latin typeface="Montserrat"/>
                <a:ea typeface="Montserrat"/>
                <a:cs typeface="Montserrat"/>
                <a:sym typeface="Montserrat"/>
              </a:defRPr>
            </a:lvl5pPr>
            <a:lvl6pPr lvl="5">
              <a:lnSpc>
                <a:spcPct val="115000"/>
              </a:lnSpc>
              <a:spcBef>
                <a:spcPts val="0"/>
              </a:spcBef>
              <a:spcAft>
                <a:spcPts val="0"/>
              </a:spcAft>
              <a:buNone/>
              <a:defRPr sz="1200">
                <a:latin typeface="Montserrat"/>
                <a:ea typeface="Montserrat"/>
                <a:cs typeface="Montserrat"/>
                <a:sym typeface="Montserrat"/>
              </a:defRPr>
            </a:lvl6pPr>
            <a:lvl7pPr lvl="6">
              <a:lnSpc>
                <a:spcPct val="115000"/>
              </a:lnSpc>
              <a:spcBef>
                <a:spcPts val="0"/>
              </a:spcBef>
              <a:spcAft>
                <a:spcPts val="0"/>
              </a:spcAft>
              <a:buNone/>
              <a:defRPr sz="1200">
                <a:latin typeface="Montserrat"/>
                <a:ea typeface="Montserrat"/>
                <a:cs typeface="Montserrat"/>
                <a:sym typeface="Montserrat"/>
              </a:defRPr>
            </a:lvl7pPr>
            <a:lvl8pPr lvl="7">
              <a:lnSpc>
                <a:spcPct val="115000"/>
              </a:lnSpc>
              <a:spcBef>
                <a:spcPts val="0"/>
              </a:spcBef>
              <a:spcAft>
                <a:spcPts val="0"/>
              </a:spcAft>
              <a:buNone/>
              <a:defRPr sz="1200">
                <a:latin typeface="Montserrat"/>
                <a:ea typeface="Montserrat"/>
                <a:cs typeface="Montserrat"/>
                <a:sym typeface="Montserrat"/>
              </a:defRPr>
            </a:lvl8pPr>
            <a:lvl9pPr lvl="8">
              <a:lnSpc>
                <a:spcPct val="115000"/>
              </a:lnSpc>
              <a:spcBef>
                <a:spcPts val="0"/>
              </a:spcBef>
              <a:spcAft>
                <a:spcPts val="0"/>
              </a:spcAft>
              <a:buNone/>
              <a:defRPr sz="1200">
                <a:latin typeface="Montserrat"/>
                <a:ea typeface="Montserrat"/>
                <a:cs typeface="Montserrat"/>
                <a:sym typeface="Montserrat"/>
              </a:defRPr>
            </a:lvl9pPr>
          </a:lstStyle>
          <a:p/>
        </p:txBody>
      </p:sp>
      <p:sp>
        <p:nvSpPr>
          <p:cNvPr id="218" name="Google Shape;218;p18"/>
          <p:cNvSpPr txBox="1"/>
          <p:nvPr>
            <p:ph idx="4" type="body"/>
          </p:nvPr>
        </p:nvSpPr>
        <p:spPr>
          <a:xfrm>
            <a:off x="256600" y="3630275"/>
            <a:ext cx="1881600" cy="7758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219" name="Google Shape;219;p18"/>
          <p:cNvSpPr txBox="1"/>
          <p:nvPr>
            <p:ph idx="5" type="title"/>
          </p:nvPr>
        </p:nvSpPr>
        <p:spPr>
          <a:xfrm>
            <a:off x="256600" y="3341200"/>
            <a:ext cx="1881600" cy="1896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1200">
                <a:latin typeface="Montserrat"/>
                <a:ea typeface="Montserrat"/>
                <a:cs typeface="Montserrat"/>
                <a:sym typeface="Montserrat"/>
              </a:defRPr>
            </a:lvl1pPr>
            <a:lvl2pPr lvl="1">
              <a:lnSpc>
                <a:spcPct val="115000"/>
              </a:lnSpc>
              <a:spcBef>
                <a:spcPts val="0"/>
              </a:spcBef>
              <a:spcAft>
                <a:spcPts val="0"/>
              </a:spcAft>
              <a:buNone/>
              <a:defRPr sz="1200">
                <a:latin typeface="Montserrat"/>
                <a:ea typeface="Montserrat"/>
                <a:cs typeface="Montserrat"/>
                <a:sym typeface="Montserrat"/>
              </a:defRPr>
            </a:lvl2pPr>
            <a:lvl3pPr lvl="2">
              <a:lnSpc>
                <a:spcPct val="115000"/>
              </a:lnSpc>
              <a:spcBef>
                <a:spcPts val="0"/>
              </a:spcBef>
              <a:spcAft>
                <a:spcPts val="0"/>
              </a:spcAft>
              <a:buNone/>
              <a:defRPr sz="1200">
                <a:latin typeface="Montserrat"/>
                <a:ea typeface="Montserrat"/>
                <a:cs typeface="Montserrat"/>
                <a:sym typeface="Montserrat"/>
              </a:defRPr>
            </a:lvl3pPr>
            <a:lvl4pPr lvl="3">
              <a:lnSpc>
                <a:spcPct val="115000"/>
              </a:lnSpc>
              <a:spcBef>
                <a:spcPts val="0"/>
              </a:spcBef>
              <a:spcAft>
                <a:spcPts val="0"/>
              </a:spcAft>
              <a:buNone/>
              <a:defRPr sz="1200">
                <a:latin typeface="Montserrat"/>
                <a:ea typeface="Montserrat"/>
                <a:cs typeface="Montserrat"/>
                <a:sym typeface="Montserrat"/>
              </a:defRPr>
            </a:lvl4pPr>
            <a:lvl5pPr lvl="4">
              <a:lnSpc>
                <a:spcPct val="115000"/>
              </a:lnSpc>
              <a:spcBef>
                <a:spcPts val="0"/>
              </a:spcBef>
              <a:spcAft>
                <a:spcPts val="0"/>
              </a:spcAft>
              <a:buNone/>
              <a:defRPr sz="1200">
                <a:latin typeface="Montserrat"/>
                <a:ea typeface="Montserrat"/>
                <a:cs typeface="Montserrat"/>
                <a:sym typeface="Montserrat"/>
              </a:defRPr>
            </a:lvl5pPr>
            <a:lvl6pPr lvl="5">
              <a:lnSpc>
                <a:spcPct val="115000"/>
              </a:lnSpc>
              <a:spcBef>
                <a:spcPts val="0"/>
              </a:spcBef>
              <a:spcAft>
                <a:spcPts val="0"/>
              </a:spcAft>
              <a:buNone/>
              <a:defRPr sz="1200">
                <a:latin typeface="Montserrat"/>
                <a:ea typeface="Montserrat"/>
                <a:cs typeface="Montserrat"/>
                <a:sym typeface="Montserrat"/>
              </a:defRPr>
            </a:lvl6pPr>
            <a:lvl7pPr lvl="6">
              <a:lnSpc>
                <a:spcPct val="115000"/>
              </a:lnSpc>
              <a:spcBef>
                <a:spcPts val="0"/>
              </a:spcBef>
              <a:spcAft>
                <a:spcPts val="0"/>
              </a:spcAft>
              <a:buNone/>
              <a:defRPr sz="1200">
                <a:latin typeface="Montserrat"/>
                <a:ea typeface="Montserrat"/>
                <a:cs typeface="Montserrat"/>
                <a:sym typeface="Montserrat"/>
              </a:defRPr>
            </a:lvl7pPr>
            <a:lvl8pPr lvl="7">
              <a:lnSpc>
                <a:spcPct val="115000"/>
              </a:lnSpc>
              <a:spcBef>
                <a:spcPts val="0"/>
              </a:spcBef>
              <a:spcAft>
                <a:spcPts val="0"/>
              </a:spcAft>
              <a:buNone/>
              <a:defRPr sz="1200">
                <a:latin typeface="Montserrat"/>
                <a:ea typeface="Montserrat"/>
                <a:cs typeface="Montserrat"/>
                <a:sym typeface="Montserrat"/>
              </a:defRPr>
            </a:lvl8pPr>
            <a:lvl9pPr lvl="8">
              <a:lnSpc>
                <a:spcPct val="115000"/>
              </a:lnSpc>
              <a:spcBef>
                <a:spcPts val="0"/>
              </a:spcBef>
              <a:spcAft>
                <a:spcPts val="0"/>
              </a:spcAft>
              <a:buNone/>
              <a:defRPr sz="1200">
                <a:latin typeface="Montserrat"/>
                <a:ea typeface="Montserrat"/>
                <a:cs typeface="Montserrat"/>
                <a:sym typeface="Montserrat"/>
              </a:defRPr>
            </a:lvl9pPr>
          </a:lstStyle>
          <a:p/>
        </p:txBody>
      </p:sp>
      <p:sp>
        <p:nvSpPr>
          <p:cNvPr id="220" name="Google Shape;220;p18"/>
          <p:cNvSpPr txBox="1"/>
          <p:nvPr>
            <p:ph idx="6" type="body"/>
          </p:nvPr>
        </p:nvSpPr>
        <p:spPr>
          <a:xfrm>
            <a:off x="2582375" y="1672900"/>
            <a:ext cx="1881600" cy="7758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221" name="Google Shape;221;p18"/>
          <p:cNvSpPr txBox="1"/>
          <p:nvPr>
            <p:ph idx="7" type="title"/>
          </p:nvPr>
        </p:nvSpPr>
        <p:spPr>
          <a:xfrm>
            <a:off x="2582375" y="1383825"/>
            <a:ext cx="1881600" cy="1896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1200">
                <a:latin typeface="Montserrat"/>
                <a:ea typeface="Montserrat"/>
                <a:cs typeface="Montserrat"/>
                <a:sym typeface="Montserrat"/>
              </a:defRPr>
            </a:lvl1pPr>
            <a:lvl2pPr lvl="1">
              <a:lnSpc>
                <a:spcPct val="115000"/>
              </a:lnSpc>
              <a:spcBef>
                <a:spcPts val="0"/>
              </a:spcBef>
              <a:spcAft>
                <a:spcPts val="0"/>
              </a:spcAft>
              <a:buNone/>
              <a:defRPr sz="1200">
                <a:latin typeface="Montserrat"/>
                <a:ea typeface="Montserrat"/>
                <a:cs typeface="Montserrat"/>
                <a:sym typeface="Montserrat"/>
              </a:defRPr>
            </a:lvl2pPr>
            <a:lvl3pPr lvl="2">
              <a:lnSpc>
                <a:spcPct val="115000"/>
              </a:lnSpc>
              <a:spcBef>
                <a:spcPts val="0"/>
              </a:spcBef>
              <a:spcAft>
                <a:spcPts val="0"/>
              </a:spcAft>
              <a:buNone/>
              <a:defRPr sz="1200">
                <a:latin typeface="Montserrat"/>
                <a:ea typeface="Montserrat"/>
                <a:cs typeface="Montserrat"/>
                <a:sym typeface="Montserrat"/>
              </a:defRPr>
            </a:lvl3pPr>
            <a:lvl4pPr lvl="3">
              <a:lnSpc>
                <a:spcPct val="115000"/>
              </a:lnSpc>
              <a:spcBef>
                <a:spcPts val="0"/>
              </a:spcBef>
              <a:spcAft>
                <a:spcPts val="0"/>
              </a:spcAft>
              <a:buNone/>
              <a:defRPr sz="1200">
                <a:latin typeface="Montserrat"/>
                <a:ea typeface="Montserrat"/>
                <a:cs typeface="Montserrat"/>
                <a:sym typeface="Montserrat"/>
              </a:defRPr>
            </a:lvl4pPr>
            <a:lvl5pPr lvl="4">
              <a:lnSpc>
                <a:spcPct val="115000"/>
              </a:lnSpc>
              <a:spcBef>
                <a:spcPts val="0"/>
              </a:spcBef>
              <a:spcAft>
                <a:spcPts val="0"/>
              </a:spcAft>
              <a:buNone/>
              <a:defRPr sz="1200">
                <a:latin typeface="Montserrat"/>
                <a:ea typeface="Montserrat"/>
                <a:cs typeface="Montserrat"/>
                <a:sym typeface="Montserrat"/>
              </a:defRPr>
            </a:lvl5pPr>
            <a:lvl6pPr lvl="5">
              <a:lnSpc>
                <a:spcPct val="115000"/>
              </a:lnSpc>
              <a:spcBef>
                <a:spcPts val="0"/>
              </a:spcBef>
              <a:spcAft>
                <a:spcPts val="0"/>
              </a:spcAft>
              <a:buNone/>
              <a:defRPr sz="1200">
                <a:latin typeface="Montserrat"/>
                <a:ea typeface="Montserrat"/>
                <a:cs typeface="Montserrat"/>
                <a:sym typeface="Montserrat"/>
              </a:defRPr>
            </a:lvl6pPr>
            <a:lvl7pPr lvl="6">
              <a:lnSpc>
                <a:spcPct val="115000"/>
              </a:lnSpc>
              <a:spcBef>
                <a:spcPts val="0"/>
              </a:spcBef>
              <a:spcAft>
                <a:spcPts val="0"/>
              </a:spcAft>
              <a:buNone/>
              <a:defRPr sz="1200">
                <a:latin typeface="Montserrat"/>
                <a:ea typeface="Montserrat"/>
                <a:cs typeface="Montserrat"/>
                <a:sym typeface="Montserrat"/>
              </a:defRPr>
            </a:lvl7pPr>
            <a:lvl8pPr lvl="7">
              <a:lnSpc>
                <a:spcPct val="115000"/>
              </a:lnSpc>
              <a:spcBef>
                <a:spcPts val="0"/>
              </a:spcBef>
              <a:spcAft>
                <a:spcPts val="0"/>
              </a:spcAft>
              <a:buNone/>
              <a:defRPr sz="1200">
                <a:latin typeface="Montserrat"/>
                <a:ea typeface="Montserrat"/>
                <a:cs typeface="Montserrat"/>
                <a:sym typeface="Montserrat"/>
              </a:defRPr>
            </a:lvl8pPr>
            <a:lvl9pPr lvl="8">
              <a:lnSpc>
                <a:spcPct val="115000"/>
              </a:lnSpc>
              <a:spcBef>
                <a:spcPts val="0"/>
              </a:spcBef>
              <a:spcAft>
                <a:spcPts val="0"/>
              </a:spcAft>
              <a:buNone/>
              <a:defRPr sz="1200">
                <a:latin typeface="Montserrat"/>
                <a:ea typeface="Montserrat"/>
                <a:cs typeface="Montserrat"/>
                <a:sym typeface="Montserrat"/>
              </a:defRPr>
            </a:lvl9pPr>
          </a:lstStyle>
          <a:p/>
        </p:txBody>
      </p:sp>
      <p:sp>
        <p:nvSpPr>
          <p:cNvPr id="222" name="Google Shape;22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BLANK_1_1_1_1_1_1_1_1_1_1_1_2_1_2_1_1_1">
    <p:bg>
      <p:bgPr>
        <a:solidFill>
          <a:schemeClr val="dk2"/>
        </a:solidFill>
      </p:bgPr>
    </p:bg>
    <p:spTree>
      <p:nvGrpSpPr>
        <p:cNvPr id="223" name="Shape 223"/>
        <p:cNvGrpSpPr/>
        <p:nvPr/>
      </p:nvGrpSpPr>
      <p:grpSpPr>
        <a:xfrm>
          <a:off x="0" y="0"/>
          <a:ext cx="0" cy="0"/>
          <a:chOff x="0" y="0"/>
          <a:chExt cx="0" cy="0"/>
        </a:xfrm>
      </p:grpSpPr>
      <p:sp>
        <p:nvSpPr>
          <p:cNvPr id="224" name="Google Shape;224;p19"/>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225" name="Google Shape;225;p19"/>
          <p:cNvSpPr/>
          <p:nvPr/>
        </p:nvSpPr>
        <p:spPr>
          <a:xfrm flipH="1" rot="10800000">
            <a:off x="5434850" y="1434600"/>
            <a:ext cx="3709200" cy="3708900"/>
          </a:xfrm>
          <a:prstGeom prst="rect">
            <a:avLst/>
          </a:prstGeom>
          <a:gradFill>
            <a:gsLst>
              <a:gs pos="0">
                <a:schemeClr val="accent1"/>
              </a:gs>
              <a:gs pos="72000">
                <a:schemeClr val="accent3"/>
              </a:gs>
              <a:gs pos="100000">
                <a:schemeClr val="accent3"/>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26" name="Google Shape;226;p19"/>
          <p:cNvSpPr txBox="1"/>
          <p:nvPr>
            <p:ph idx="1" type="body"/>
          </p:nvPr>
        </p:nvSpPr>
        <p:spPr>
          <a:xfrm>
            <a:off x="566475" y="1548175"/>
            <a:ext cx="3639600" cy="8859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227" name="Google Shape;227;p19"/>
          <p:cNvSpPr txBox="1"/>
          <p:nvPr>
            <p:ph idx="2" type="title"/>
          </p:nvPr>
        </p:nvSpPr>
        <p:spPr>
          <a:xfrm>
            <a:off x="566475" y="1226825"/>
            <a:ext cx="3639600" cy="1896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a:latin typeface="Montserrat"/>
                <a:ea typeface="Montserrat"/>
                <a:cs typeface="Montserrat"/>
                <a:sym typeface="Montserrat"/>
              </a:defRPr>
            </a:lvl1pPr>
            <a:lvl2pPr lvl="1">
              <a:lnSpc>
                <a:spcPct val="115000"/>
              </a:lnSpc>
              <a:spcBef>
                <a:spcPts val="0"/>
              </a:spcBef>
              <a:spcAft>
                <a:spcPts val="0"/>
              </a:spcAft>
              <a:buNone/>
              <a:defRPr>
                <a:latin typeface="Montserrat"/>
                <a:ea typeface="Montserrat"/>
                <a:cs typeface="Montserrat"/>
                <a:sym typeface="Montserrat"/>
              </a:defRPr>
            </a:lvl2pPr>
            <a:lvl3pPr lvl="2">
              <a:lnSpc>
                <a:spcPct val="115000"/>
              </a:lnSpc>
              <a:spcBef>
                <a:spcPts val="0"/>
              </a:spcBef>
              <a:spcAft>
                <a:spcPts val="0"/>
              </a:spcAft>
              <a:buNone/>
              <a:defRPr>
                <a:latin typeface="Montserrat"/>
                <a:ea typeface="Montserrat"/>
                <a:cs typeface="Montserrat"/>
                <a:sym typeface="Montserrat"/>
              </a:defRPr>
            </a:lvl3pPr>
            <a:lvl4pPr lvl="3">
              <a:lnSpc>
                <a:spcPct val="115000"/>
              </a:lnSpc>
              <a:spcBef>
                <a:spcPts val="0"/>
              </a:spcBef>
              <a:spcAft>
                <a:spcPts val="0"/>
              </a:spcAft>
              <a:buNone/>
              <a:defRPr>
                <a:latin typeface="Montserrat"/>
                <a:ea typeface="Montserrat"/>
                <a:cs typeface="Montserrat"/>
                <a:sym typeface="Montserrat"/>
              </a:defRPr>
            </a:lvl4pPr>
            <a:lvl5pPr lvl="4">
              <a:lnSpc>
                <a:spcPct val="115000"/>
              </a:lnSpc>
              <a:spcBef>
                <a:spcPts val="0"/>
              </a:spcBef>
              <a:spcAft>
                <a:spcPts val="0"/>
              </a:spcAft>
              <a:buNone/>
              <a:defRPr>
                <a:latin typeface="Montserrat"/>
                <a:ea typeface="Montserrat"/>
                <a:cs typeface="Montserrat"/>
                <a:sym typeface="Montserrat"/>
              </a:defRPr>
            </a:lvl5pPr>
            <a:lvl6pPr lvl="5">
              <a:lnSpc>
                <a:spcPct val="115000"/>
              </a:lnSpc>
              <a:spcBef>
                <a:spcPts val="0"/>
              </a:spcBef>
              <a:spcAft>
                <a:spcPts val="0"/>
              </a:spcAft>
              <a:buNone/>
              <a:defRPr>
                <a:latin typeface="Montserrat"/>
                <a:ea typeface="Montserrat"/>
                <a:cs typeface="Montserrat"/>
                <a:sym typeface="Montserrat"/>
              </a:defRPr>
            </a:lvl6pPr>
            <a:lvl7pPr lvl="6">
              <a:lnSpc>
                <a:spcPct val="115000"/>
              </a:lnSpc>
              <a:spcBef>
                <a:spcPts val="0"/>
              </a:spcBef>
              <a:spcAft>
                <a:spcPts val="0"/>
              </a:spcAft>
              <a:buNone/>
              <a:defRPr>
                <a:latin typeface="Montserrat"/>
                <a:ea typeface="Montserrat"/>
                <a:cs typeface="Montserrat"/>
                <a:sym typeface="Montserrat"/>
              </a:defRPr>
            </a:lvl7pPr>
            <a:lvl8pPr lvl="7">
              <a:lnSpc>
                <a:spcPct val="115000"/>
              </a:lnSpc>
              <a:spcBef>
                <a:spcPts val="0"/>
              </a:spcBef>
              <a:spcAft>
                <a:spcPts val="0"/>
              </a:spcAft>
              <a:buNone/>
              <a:defRPr>
                <a:latin typeface="Montserrat"/>
                <a:ea typeface="Montserrat"/>
                <a:cs typeface="Montserrat"/>
                <a:sym typeface="Montserrat"/>
              </a:defRPr>
            </a:lvl8pPr>
            <a:lvl9pPr lvl="8">
              <a:lnSpc>
                <a:spcPct val="115000"/>
              </a:lnSpc>
              <a:spcBef>
                <a:spcPts val="0"/>
              </a:spcBef>
              <a:spcAft>
                <a:spcPts val="0"/>
              </a:spcAft>
              <a:buNone/>
              <a:defRPr>
                <a:latin typeface="Montserrat"/>
                <a:ea typeface="Montserrat"/>
                <a:cs typeface="Montserrat"/>
                <a:sym typeface="Montserrat"/>
              </a:defRPr>
            </a:lvl9pPr>
          </a:lstStyle>
          <a:p/>
        </p:txBody>
      </p:sp>
      <p:sp>
        <p:nvSpPr>
          <p:cNvPr id="228" name="Google Shape;228;p19"/>
          <p:cNvSpPr txBox="1"/>
          <p:nvPr>
            <p:ph idx="3" type="body"/>
          </p:nvPr>
        </p:nvSpPr>
        <p:spPr>
          <a:xfrm>
            <a:off x="4937950" y="1548175"/>
            <a:ext cx="3639600" cy="8859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229" name="Google Shape;229;p19"/>
          <p:cNvSpPr txBox="1"/>
          <p:nvPr>
            <p:ph idx="4" type="title"/>
          </p:nvPr>
        </p:nvSpPr>
        <p:spPr>
          <a:xfrm>
            <a:off x="4937950" y="1226825"/>
            <a:ext cx="3639600" cy="1896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a:latin typeface="Montserrat"/>
                <a:ea typeface="Montserrat"/>
                <a:cs typeface="Montserrat"/>
                <a:sym typeface="Montserrat"/>
              </a:defRPr>
            </a:lvl1pPr>
            <a:lvl2pPr lvl="1">
              <a:lnSpc>
                <a:spcPct val="115000"/>
              </a:lnSpc>
              <a:spcBef>
                <a:spcPts val="0"/>
              </a:spcBef>
              <a:spcAft>
                <a:spcPts val="0"/>
              </a:spcAft>
              <a:buNone/>
              <a:defRPr>
                <a:latin typeface="Montserrat"/>
                <a:ea typeface="Montserrat"/>
                <a:cs typeface="Montserrat"/>
                <a:sym typeface="Montserrat"/>
              </a:defRPr>
            </a:lvl2pPr>
            <a:lvl3pPr lvl="2">
              <a:lnSpc>
                <a:spcPct val="115000"/>
              </a:lnSpc>
              <a:spcBef>
                <a:spcPts val="0"/>
              </a:spcBef>
              <a:spcAft>
                <a:spcPts val="0"/>
              </a:spcAft>
              <a:buNone/>
              <a:defRPr>
                <a:latin typeface="Montserrat"/>
                <a:ea typeface="Montserrat"/>
                <a:cs typeface="Montserrat"/>
                <a:sym typeface="Montserrat"/>
              </a:defRPr>
            </a:lvl3pPr>
            <a:lvl4pPr lvl="3">
              <a:lnSpc>
                <a:spcPct val="115000"/>
              </a:lnSpc>
              <a:spcBef>
                <a:spcPts val="0"/>
              </a:spcBef>
              <a:spcAft>
                <a:spcPts val="0"/>
              </a:spcAft>
              <a:buNone/>
              <a:defRPr>
                <a:latin typeface="Montserrat"/>
                <a:ea typeface="Montserrat"/>
                <a:cs typeface="Montserrat"/>
                <a:sym typeface="Montserrat"/>
              </a:defRPr>
            </a:lvl4pPr>
            <a:lvl5pPr lvl="4">
              <a:lnSpc>
                <a:spcPct val="115000"/>
              </a:lnSpc>
              <a:spcBef>
                <a:spcPts val="0"/>
              </a:spcBef>
              <a:spcAft>
                <a:spcPts val="0"/>
              </a:spcAft>
              <a:buNone/>
              <a:defRPr>
                <a:latin typeface="Montserrat"/>
                <a:ea typeface="Montserrat"/>
                <a:cs typeface="Montserrat"/>
                <a:sym typeface="Montserrat"/>
              </a:defRPr>
            </a:lvl5pPr>
            <a:lvl6pPr lvl="5">
              <a:lnSpc>
                <a:spcPct val="115000"/>
              </a:lnSpc>
              <a:spcBef>
                <a:spcPts val="0"/>
              </a:spcBef>
              <a:spcAft>
                <a:spcPts val="0"/>
              </a:spcAft>
              <a:buNone/>
              <a:defRPr>
                <a:latin typeface="Montserrat"/>
                <a:ea typeface="Montserrat"/>
                <a:cs typeface="Montserrat"/>
                <a:sym typeface="Montserrat"/>
              </a:defRPr>
            </a:lvl6pPr>
            <a:lvl7pPr lvl="6">
              <a:lnSpc>
                <a:spcPct val="115000"/>
              </a:lnSpc>
              <a:spcBef>
                <a:spcPts val="0"/>
              </a:spcBef>
              <a:spcAft>
                <a:spcPts val="0"/>
              </a:spcAft>
              <a:buNone/>
              <a:defRPr>
                <a:latin typeface="Montserrat"/>
                <a:ea typeface="Montserrat"/>
                <a:cs typeface="Montserrat"/>
                <a:sym typeface="Montserrat"/>
              </a:defRPr>
            </a:lvl7pPr>
            <a:lvl8pPr lvl="7">
              <a:lnSpc>
                <a:spcPct val="115000"/>
              </a:lnSpc>
              <a:spcBef>
                <a:spcPts val="0"/>
              </a:spcBef>
              <a:spcAft>
                <a:spcPts val="0"/>
              </a:spcAft>
              <a:buNone/>
              <a:defRPr>
                <a:latin typeface="Montserrat"/>
                <a:ea typeface="Montserrat"/>
                <a:cs typeface="Montserrat"/>
                <a:sym typeface="Montserrat"/>
              </a:defRPr>
            </a:lvl8pPr>
            <a:lvl9pPr lvl="8">
              <a:lnSpc>
                <a:spcPct val="115000"/>
              </a:lnSpc>
              <a:spcBef>
                <a:spcPts val="0"/>
              </a:spcBef>
              <a:spcAft>
                <a:spcPts val="0"/>
              </a:spcAft>
              <a:buNone/>
              <a:defRPr>
                <a:latin typeface="Montserrat"/>
                <a:ea typeface="Montserrat"/>
                <a:cs typeface="Montserrat"/>
                <a:sym typeface="Montserrat"/>
              </a:defRPr>
            </a:lvl9pPr>
          </a:lstStyle>
          <a:p/>
        </p:txBody>
      </p:sp>
      <p:sp>
        <p:nvSpPr>
          <p:cNvPr id="230" name="Google Shape;230;p19"/>
          <p:cNvSpPr txBox="1"/>
          <p:nvPr>
            <p:ph idx="5" type="body"/>
          </p:nvPr>
        </p:nvSpPr>
        <p:spPr>
          <a:xfrm>
            <a:off x="4937925" y="3564300"/>
            <a:ext cx="3639600" cy="8859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231" name="Google Shape;231;p19"/>
          <p:cNvSpPr txBox="1"/>
          <p:nvPr>
            <p:ph idx="6" type="title"/>
          </p:nvPr>
        </p:nvSpPr>
        <p:spPr>
          <a:xfrm>
            <a:off x="4937925" y="3242950"/>
            <a:ext cx="3639600" cy="1896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a:latin typeface="Montserrat"/>
                <a:ea typeface="Montserrat"/>
                <a:cs typeface="Montserrat"/>
                <a:sym typeface="Montserrat"/>
              </a:defRPr>
            </a:lvl1pPr>
            <a:lvl2pPr lvl="1">
              <a:lnSpc>
                <a:spcPct val="115000"/>
              </a:lnSpc>
              <a:spcBef>
                <a:spcPts val="0"/>
              </a:spcBef>
              <a:spcAft>
                <a:spcPts val="0"/>
              </a:spcAft>
              <a:buNone/>
              <a:defRPr>
                <a:latin typeface="Montserrat"/>
                <a:ea typeface="Montserrat"/>
                <a:cs typeface="Montserrat"/>
                <a:sym typeface="Montserrat"/>
              </a:defRPr>
            </a:lvl2pPr>
            <a:lvl3pPr lvl="2">
              <a:lnSpc>
                <a:spcPct val="115000"/>
              </a:lnSpc>
              <a:spcBef>
                <a:spcPts val="0"/>
              </a:spcBef>
              <a:spcAft>
                <a:spcPts val="0"/>
              </a:spcAft>
              <a:buNone/>
              <a:defRPr>
                <a:latin typeface="Montserrat"/>
                <a:ea typeface="Montserrat"/>
                <a:cs typeface="Montserrat"/>
                <a:sym typeface="Montserrat"/>
              </a:defRPr>
            </a:lvl3pPr>
            <a:lvl4pPr lvl="3">
              <a:lnSpc>
                <a:spcPct val="115000"/>
              </a:lnSpc>
              <a:spcBef>
                <a:spcPts val="0"/>
              </a:spcBef>
              <a:spcAft>
                <a:spcPts val="0"/>
              </a:spcAft>
              <a:buNone/>
              <a:defRPr>
                <a:latin typeface="Montserrat"/>
                <a:ea typeface="Montserrat"/>
                <a:cs typeface="Montserrat"/>
                <a:sym typeface="Montserrat"/>
              </a:defRPr>
            </a:lvl4pPr>
            <a:lvl5pPr lvl="4">
              <a:lnSpc>
                <a:spcPct val="115000"/>
              </a:lnSpc>
              <a:spcBef>
                <a:spcPts val="0"/>
              </a:spcBef>
              <a:spcAft>
                <a:spcPts val="0"/>
              </a:spcAft>
              <a:buNone/>
              <a:defRPr>
                <a:latin typeface="Montserrat"/>
                <a:ea typeface="Montserrat"/>
                <a:cs typeface="Montserrat"/>
                <a:sym typeface="Montserrat"/>
              </a:defRPr>
            </a:lvl5pPr>
            <a:lvl6pPr lvl="5">
              <a:lnSpc>
                <a:spcPct val="115000"/>
              </a:lnSpc>
              <a:spcBef>
                <a:spcPts val="0"/>
              </a:spcBef>
              <a:spcAft>
                <a:spcPts val="0"/>
              </a:spcAft>
              <a:buNone/>
              <a:defRPr>
                <a:latin typeface="Montserrat"/>
                <a:ea typeface="Montserrat"/>
                <a:cs typeface="Montserrat"/>
                <a:sym typeface="Montserrat"/>
              </a:defRPr>
            </a:lvl6pPr>
            <a:lvl7pPr lvl="6">
              <a:lnSpc>
                <a:spcPct val="115000"/>
              </a:lnSpc>
              <a:spcBef>
                <a:spcPts val="0"/>
              </a:spcBef>
              <a:spcAft>
                <a:spcPts val="0"/>
              </a:spcAft>
              <a:buNone/>
              <a:defRPr>
                <a:latin typeface="Montserrat"/>
                <a:ea typeface="Montserrat"/>
                <a:cs typeface="Montserrat"/>
                <a:sym typeface="Montserrat"/>
              </a:defRPr>
            </a:lvl7pPr>
            <a:lvl8pPr lvl="7">
              <a:lnSpc>
                <a:spcPct val="115000"/>
              </a:lnSpc>
              <a:spcBef>
                <a:spcPts val="0"/>
              </a:spcBef>
              <a:spcAft>
                <a:spcPts val="0"/>
              </a:spcAft>
              <a:buNone/>
              <a:defRPr>
                <a:latin typeface="Montserrat"/>
                <a:ea typeface="Montserrat"/>
                <a:cs typeface="Montserrat"/>
                <a:sym typeface="Montserrat"/>
              </a:defRPr>
            </a:lvl8pPr>
            <a:lvl9pPr lvl="8">
              <a:lnSpc>
                <a:spcPct val="115000"/>
              </a:lnSpc>
              <a:spcBef>
                <a:spcPts val="0"/>
              </a:spcBef>
              <a:spcAft>
                <a:spcPts val="0"/>
              </a:spcAft>
              <a:buNone/>
              <a:defRPr>
                <a:latin typeface="Montserrat"/>
                <a:ea typeface="Montserrat"/>
                <a:cs typeface="Montserrat"/>
                <a:sym typeface="Montserrat"/>
              </a:defRPr>
            </a:lvl9pPr>
          </a:lstStyle>
          <a:p/>
        </p:txBody>
      </p:sp>
      <p:sp>
        <p:nvSpPr>
          <p:cNvPr id="232" name="Google Shape;232;p19"/>
          <p:cNvSpPr txBox="1"/>
          <p:nvPr>
            <p:ph idx="7" type="body"/>
          </p:nvPr>
        </p:nvSpPr>
        <p:spPr>
          <a:xfrm>
            <a:off x="566500" y="3564300"/>
            <a:ext cx="3639600" cy="8859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233" name="Google Shape;233;p19"/>
          <p:cNvSpPr txBox="1"/>
          <p:nvPr>
            <p:ph idx="8" type="title"/>
          </p:nvPr>
        </p:nvSpPr>
        <p:spPr>
          <a:xfrm>
            <a:off x="566500" y="3242950"/>
            <a:ext cx="3639600" cy="1896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None/>
              <a:defRPr>
                <a:latin typeface="Montserrat"/>
                <a:ea typeface="Montserrat"/>
                <a:cs typeface="Montserrat"/>
                <a:sym typeface="Montserrat"/>
              </a:defRPr>
            </a:lvl1pPr>
            <a:lvl2pPr lvl="1">
              <a:lnSpc>
                <a:spcPct val="115000"/>
              </a:lnSpc>
              <a:spcBef>
                <a:spcPts val="0"/>
              </a:spcBef>
              <a:spcAft>
                <a:spcPts val="0"/>
              </a:spcAft>
              <a:buNone/>
              <a:defRPr>
                <a:latin typeface="Montserrat"/>
                <a:ea typeface="Montserrat"/>
                <a:cs typeface="Montserrat"/>
                <a:sym typeface="Montserrat"/>
              </a:defRPr>
            </a:lvl2pPr>
            <a:lvl3pPr lvl="2">
              <a:lnSpc>
                <a:spcPct val="115000"/>
              </a:lnSpc>
              <a:spcBef>
                <a:spcPts val="0"/>
              </a:spcBef>
              <a:spcAft>
                <a:spcPts val="0"/>
              </a:spcAft>
              <a:buNone/>
              <a:defRPr>
                <a:latin typeface="Montserrat"/>
                <a:ea typeface="Montserrat"/>
                <a:cs typeface="Montserrat"/>
                <a:sym typeface="Montserrat"/>
              </a:defRPr>
            </a:lvl3pPr>
            <a:lvl4pPr lvl="3">
              <a:lnSpc>
                <a:spcPct val="115000"/>
              </a:lnSpc>
              <a:spcBef>
                <a:spcPts val="0"/>
              </a:spcBef>
              <a:spcAft>
                <a:spcPts val="0"/>
              </a:spcAft>
              <a:buNone/>
              <a:defRPr>
                <a:latin typeface="Montserrat"/>
                <a:ea typeface="Montserrat"/>
                <a:cs typeface="Montserrat"/>
                <a:sym typeface="Montserrat"/>
              </a:defRPr>
            </a:lvl4pPr>
            <a:lvl5pPr lvl="4">
              <a:lnSpc>
                <a:spcPct val="115000"/>
              </a:lnSpc>
              <a:spcBef>
                <a:spcPts val="0"/>
              </a:spcBef>
              <a:spcAft>
                <a:spcPts val="0"/>
              </a:spcAft>
              <a:buNone/>
              <a:defRPr>
                <a:latin typeface="Montserrat"/>
                <a:ea typeface="Montserrat"/>
                <a:cs typeface="Montserrat"/>
                <a:sym typeface="Montserrat"/>
              </a:defRPr>
            </a:lvl5pPr>
            <a:lvl6pPr lvl="5">
              <a:lnSpc>
                <a:spcPct val="115000"/>
              </a:lnSpc>
              <a:spcBef>
                <a:spcPts val="0"/>
              </a:spcBef>
              <a:spcAft>
                <a:spcPts val="0"/>
              </a:spcAft>
              <a:buNone/>
              <a:defRPr>
                <a:latin typeface="Montserrat"/>
                <a:ea typeface="Montserrat"/>
                <a:cs typeface="Montserrat"/>
                <a:sym typeface="Montserrat"/>
              </a:defRPr>
            </a:lvl6pPr>
            <a:lvl7pPr lvl="6">
              <a:lnSpc>
                <a:spcPct val="115000"/>
              </a:lnSpc>
              <a:spcBef>
                <a:spcPts val="0"/>
              </a:spcBef>
              <a:spcAft>
                <a:spcPts val="0"/>
              </a:spcAft>
              <a:buNone/>
              <a:defRPr>
                <a:latin typeface="Montserrat"/>
                <a:ea typeface="Montserrat"/>
                <a:cs typeface="Montserrat"/>
                <a:sym typeface="Montserrat"/>
              </a:defRPr>
            </a:lvl7pPr>
            <a:lvl8pPr lvl="7">
              <a:lnSpc>
                <a:spcPct val="115000"/>
              </a:lnSpc>
              <a:spcBef>
                <a:spcPts val="0"/>
              </a:spcBef>
              <a:spcAft>
                <a:spcPts val="0"/>
              </a:spcAft>
              <a:buNone/>
              <a:defRPr>
                <a:latin typeface="Montserrat"/>
                <a:ea typeface="Montserrat"/>
                <a:cs typeface="Montserrat"/>
                <a:sym typeface="Montserrat"/>
              </a:defRPr>
            </a:lvl8pPr>
            <a:lvl9pPr lvl="8">
              <a:lnSpc>
                <a:spcPct val="115000"/>
              </a:lnSpc>
              <a:spcBef>
                <a:spcPts val="0"/>
              </a:spcBef>
              <a:spcAft>
                <a:spcPts val="0"/>
              </a:spcAft>
              <a:buNone/>
              <a:defRPr>
                <a:latin typeface="Montserrat"/>
                <a:ea typeface="Montserrat"/>
                <a:cs typeface="Montserrat"/>
                <a:sym typeface="Montserrat"/>
              </a:defRPr>
            </a:lvl9pPr>
          </a:lstStyle>
          <a:p/>
        </p:txBody>
      </p:sp>
      <p:sp>
        <p:nvSpPr>
          <p:cNvPr id="234" name="Google Shape;234;p19"/>
          <p:cNvSpPr txBox="1"/>
          <p:nvPr>
            <p:ph idx="9"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235" name="Google Shape;23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1_1_1_1_1_1_1_1_1_1">
    <p:spTree>
      <p:nvGrpSpPr>
        <p:cNvPr id="236" name="Shape 236"/>
        <p:cNvGrpSpPr/>
        <p:nvPr/>
      </p:nvGrpSpPr>
      <p:grpSpPr>
        <a:xfrm>
          <a:off x="0" y="0"/>
          <a:ext cx="0" cy="0"/>
          <a:chOff x="0" y="0"/>
          <a:chExt cx="0" cy="0"/>
        </a:xfrm>
      </p:grpSpPr>
      <p:sp>
        <p:nvSpPr>
          <p:cNvPr id="237" name="Google Shape;237;p20"/>
          <p:cNvSpPr/>
          <p:nvPr/>
        </p:nvSpPr>
        <p:spPr>
          <a:xfrm flipH="1" rot="10800000">
            <a:off x="6711875" y="2691600"/>
            <a:ext cx="2451900" cy="2451900"/>
          </a:xfrm>
          <a:prstGeom prst="rect">
            <a:avLst/>
          </a:prstGeom>
          <a:gradFill>
            <a:gsLst>
              <a:gs pos="0">
                <a:schemeClr val="accent1"/>
              </a:gs>
              <a:gs pos="72000">
                <a:schemeClr val="accent3"/>
              </a:gs>
              <a:gs pos="100000">
                <a:schemeClr val="accent3"/>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38" name="Google Shape;238;p20"/>
          <p:cNvSpPr txBox="1"/>
          <p:nvPr>
            <p:ph idx="1" type="subTitle"/>
          </p:nvPr>
        </p:nvSpPr>
        <p:spPr>
          <a:xfrm>
            <a:off x="4994475" y="1093500"/>
            <a:ext cx="316800" cy="184800"/>
          </a:xfrm>
          <a:prstGeom prst="rect">
            <a:avLst/>
          </a:prstGeom>
        </p:spPr>
        <p:txBody>
          <a:bodyPr anchorCtr="0" anchor="ctr" bIns="0" lIns="0" spcFirstLastPara="1" rIns="0" wrap="square" tIns="0">
            <a:noAutofit/>
          </a:bodyPr>
          <a:lstStyle>
            <a:lvl1pPr lvl="0" algn="l">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1pPr>
            <a:lvl2pPr lvl="1">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2pPr>
            <a:lvl3pPr lvl="2">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3pPr>
            <a:lvl4pPr lvl="3">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4pPr>
            <a:lvl5pPr lvl="4">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5pPr>
            <a:lvl6pPr lvl="5">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6pPr>
            <a:lvl7pPr lvl="6">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7pPr>
            <a:lvl8pPr lvl="7">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8pPr>
            <a:lvl9pPr lvl="8">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9pPr>
          </a:lstStyle>
          <a:p/>
        </p:txBody>
      </p:sp>
      <p:sp>
        <p:nvSpPr>
          <p:cNvPr id="239" name="Google Shape;239;p20"/>
          <p:cNvSpPr txBox="1"/>
          <p:nvPr>
            <p:ph idx="2" type="subTitle"/>
          </p:nvPr>
        </p:nvSpPr>
        <p:spPr>
          <a:xfrm>
            <a:off x="4994475" y="1721375"/>
            <a:ext cx="316800" cy="184800"/>
          </a:xfrm>
          <a:prstGeom prst="rect">
            <a:avLst/>
          </a:prstGeom>
        </p:spPr>
        <p:txBody>
          <a:bodyPr anchorCtr="0" anchor="ctr" bIns="0" lIns="0" spcFirstLastPara="1" rIns="0" wrap="square" tIns="0">
            <a:noAutofit/>
          </a:bodyPr>
          <a:lstStyle>
            <a:lvl1pPr lvl="0" algn="l">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1pPr>
            <a:lvl2pPr lvl="1">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2pPr>
            <a:lvl3pPr lvl="2">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3pPr>
            <a:lvl4pPr lvl="3">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4pPr>
            <a:lvl5pPr lvl="4">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5pPr>
            <a:lvl6pPr lvl="5">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6pPr>
            <a:lvl7pPr lvl="6">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7pPr>
            <a:lvl8pPr lvl="7">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8pPr>
            <a:lvl9pPr lvl="8">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9pPr>
          </a:lstStyle>
          <a:p/>
        </p:txBody>
      </p:sp>
      <p:sp>
        <p:nvSpPr>
          <p:cNvPr id="240" name="Google Shape;240;p20"/>
          <p:cNvSpPr txBox="1"/>
          <p:nvPr>
            <p:ph idx="3" type="subTitle"/>
          </p:nvPr>
        </p:nvSpPr>
        <p:spPr>
          <a:xfrm>
            <a:off x="4994475" y="2349250"/>
            <a:ext cx="316800" cy="184800"/>
          </a:xfrm>
          <a:prstGeom prst="rect">
            <a:avLst/>
          </a:prstGeom>
        </p:spPr>
        <p:txBody>
          <a:bodyPr anchorCtr="0" anchor="ctr" bIns="0" lIns="0" spcFirstLastPara="1" rIns="0" wrap="square" tIns="0">
            <a:noAutofit/>
          </a:bodyPr>
          <a:lstStyle>
            <a:lvl1pPr lvl="0" algn="l">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1pPr>
            <a:lvl2pPr lvl="1">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2pPr>
            <a:lvl3pPr lvl="2">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3pPr>
            <a:lvl4pPr lvl="3">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4pPr>
            <a:lvl5pPr lvl="4">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5pPr>
            <a:lvl6pPr lvl="5">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6pPr>
            <a:lvl7pPr lvl="6">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7pPr>
            <a:lvl8pPr lvl="7">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8pPr>
            <a:lvl9pPr lvl="8">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9pPr>
          </a:lstStyle>
          <a:p/>
        </p:txBody>
      </p:sp>
      <p:sp>
        <p:nvSpPr>
          <p:cNvPr id="241" name="Google Shape;241;p20"/>
          <p:cNvSpPr txBox="1"/>
          <p:nvPr>
            <p:ph idx="4" type="subTitle"/>
          </p:nvPr>
        </p:nvSpPr>
        <p:spPr>
          <a:xfrm>
            <a:off x="4994475" y="2977125"/>
            <a:ext cx="316800" cy="184800"/>
          </a:xfrm>
          <a:prstGeom prst="rect">
            <a:avLst/>
          </a:prstGeom>
        </p:spPr>
        <p:txBody>
          <a:bodyPr anchorCtr="0" anchor="ctr" bIns="0" lIns="0" spcFirstLastPara="1" rIns="0" wrap="square" tIns="0">
            <a:noAutofit/>
          </a:bodyPr>
          <a:lstStyle>
            <a:lvl1pPr lvl="0" algn="l">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1pPr>
            <a:lvl2pPr lvl="1">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2pPr>
            <a:lvl3pPr lvl="2">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3pPr>
            <a:lvl4pPr lvl="3">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4pPr>
            <a:lvl5pPr lvl="4">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5pPr>
            <a:lvl6pPr lvl="5">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6pPr>
            <a:lvl7pPr lvl="6">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7pPr>
            <a:lvl8pPr lvl="7">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8pPr>
            <a:lvl9pPr lvl="8">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9pPr>
          </a:lstStyle>
          <a:p/>
        </p:txBody>
      </p:sp>
      <p:sp>
        <p:nvSpPr>
          <p:cNvPr id="242" name="Google Shape;242;p20"/>
          <p:cNvSpPr txBox="1"/>
          <p:nvPr>
            <p:ph idx="5" type="subTitle"/>
          </p:nvPr>
        </p:nvSpPr>
        <p:spPr>
          <a:xfrm>
            <a:off x="4994475" y="3605000"/>
            <a:ext cx="316800" cy="184800"/>
          </a:xfrm>
          <a:prstGeom prst="rect">
            <a:avLst/>
          </a:prstGeom>
        </p:spPr>
        <p:txBody>
          <a:bodyPr anchorCtr="0" anchor="ctr" bIns="0" lIns="0" spcFirstLastPara="1" rIns="0" wrap="square" tIns="0">
            <a:noAutofit/>
          </a:bodyPr>
          <a:lstStyle>
            <a:lvl1pPr lvl="0" algn="l">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1pPr>
            <a:lvl2pPr lvl="1">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2pPr>
            <a:lvl3pPr lvl="2">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3pPr>
            <a:lvl4pPr lvl="3">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4pPr>
            <a:lvl5pPr lvl="4">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5pPr>
            <a:lvl6pPr lvl="5">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6pPr>
            <a:lvl7pPr lvl="6">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7pPr>
            <a:lvl8pPr lvl="7">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8pPr>
            <a:lvl9pPr lvl="8">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9pPr>
          </a:lstStyle>
          <a:p/>
        </p:txBody>
      </p:sp>
      <p:sp>
        <p:nvSpPr>
          <p:cNvPr id="243" name="Google Shape;243;p20"/>
          <p:cNvSpPr txBox="1"/>
          <p:nvPr>
            <p:ph idx="6" type="subTitle"/>
          </p:nvPr>
        </p:nvSpPr>
        <p:spPr>
          <a:xfrm>
            <a:off x="4994475" y="4232875"/>
            <a:ext cx="316800" cy="184800"/>
          </a:xfrm>
          <a:prstGeom prst="rect">
            <a:avLst/>
          </a:prstGeom>
        </p:spPr>
        <p:txBody>
          <a:bodyPr anchorCtr="0" anchor="ctr" bIns="0" lIns="0" spcFirstLastPara="1" rIns="0" wrap="square" tIns="0">
            <a:noAutofit/>
          </a:bodyPr>
          <a:lstStyle>
            <a:lvl1pPr lvl="0" algn="l">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1pPr>
            <a:lvl2pPr lvl="1">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2pPr>
            <a:lvl3pPr lvl="2">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3pPr>
            <a:lvl4pPr lvl="3">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4pPr>
            <a:lvl5pPr lvl="4">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5pPr>
            <a:lvl6pPr lvl="5">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6pPr>
            <a:lvl7pPr lvl="6">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7pPr>
            <a:lvl8pPr lvl="7">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8pPr>
            <a:lvl9pPr lvl="8">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9pPr>
          </a:lstStyle>
          <a:p/>
        </p:txBody>
      </p:sp>
      <p:sp>
        <p:nvSpPr>
          <p:cNvPr id="244" name="Google Shape;244;p20"/>
          <p:cNvSpPr/>
          <p:nvPr>
            <p:ph idx="7" type="pic"/>
          </p:nvPr>
        </p:nvSpPr>
        <p:spPr>
          <a:xfrm>
            <a:off x="50" y="1278300"/>
            <a:ext cx="4285500" cy="3865200"/>
          </a:xfrm>
          <a:prstGeom prst="rect">
            <a:avLst/>
          </a:prstGeom>
          <a:noFill/>
          <a:ln>
            <a:noFill/>
          </a:ln>
        </p:spPr>
      </p:sp>
      <p:sp>
        <p:nvSpPr>
          <p:cNvPr id="245" name="Google Shape;245;p20"/>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246" name="Google Shape;246;p20"/>
          <p:cNvSpPr txBox="1"/>
          <p:nvPr>
            <p:ph idx="8"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247" name="Google Shape;247;p20"/>
          <p:cNvSpPr txBox="1"/>
          <p:nvPr>
            <p:ph idx="9" type="subTitle"/>
          </p:nvPr>
        </p:nvSpPr>
        <p:spPr>
          <a:xfrm>
            <a:off x="5343675" y="1093500"/>
            <a:ext cx="3544500" cy="184800"/>
          </a:xfrm>
          <a:prstGeom prst="rect">
            <a:avLst/>
          </a:prstGeom>
        </p:spPr>
        <p:txBody>
          <a:bodyPr anchorCtr="0" anchor="ctr" bIns="0" lIns="0" spcFirstLastPara="1" rIns="0" wrap="square" tIns="0">
            <a:noAutofit/>
          </a:bodyPr>
          <a:lstStyle>
            <a:lvl1pPr lvl="0" algn="l">
              <a:spcBef>
                <a:spcPts val="0"/>
              </a:spcBef>
              <a:spcAft>
                <a:spcPts val="0"/>
              </a:spcAft>
              <a:buClr>
                <a:schemeClr val="lt2"/>
              </a:buClr>
              <a:buSzPts val="1200"/>
              <a:buFont typeface="Montserrat"/>
              <a:buNone/>
              <a:defRPr sz="1200"/>
            </a:lvl1pPr>
            <a:lvl2pPr lvl="1">
              <a:spcBef>
                <a:spcPts val="0"/>
              </a:spcBef>
              <a:spcAft>
                <a:spcPts val="0"/>
              </a:spcAft>
              <a:buClr>
                <a:schemeClr val="lt2"/>
              </a:buClr>
              <a:buSzPts val="1200"/>
              <a:buFont typeface="Montserrat"/>
              <a:buNone/>
              <a:defRPr sz="1200"/>
            </a:lvl2pPr>
            <a:lvl3pPr lvl="2">
              <a:spcBef>
                <a:spcPts val="0"/>
              </a:spcBef>
              <a:spcAft>
                <a:spcPts val="0"/>
              </a:spcAft>
              <a:buClr>
                <a:schemeClr val="lt2"/>
              </a:buClr>
              <a:buSzPts val="1200"/>
              <a:buFont typeface="Montserrat"/>
              <a:buNone/>
              <a:defRPr sz="1200"/>
            </a:lvl3pPr>
            <a:lvl4pPr lvl="3">
              <a:spcBef>
                <a:spcPts val="0"/>
              </a:spcBef>
              <a:spcAft>
                <a:spcPts val="0"/>
              </a:spcAft>
              <a:buClr>
                <a:schemeClr val="lt2"/>
              </a:buClr>
              <a:buSzPts val="1200"/>
              <a:buFont typeface="Montserrat"/>
              <a:buNone/>
              <a:defRPr sz="1200"/>
            </a:lvl4pPr>
            <a:lvl5pPr lvl="4">
              <a:spcBef>
                <a:spcPts val="0"/>
              </a:spcBef>
              <a:spcAft>
                <a:spcPts val="0"/>
              </a:spcAft>
              <a:buClr>
                <a:schemeClr val="lt2"/>
              </a:buClr>
              <a:buSzPts val="1200"/>
              <a:buFont typeface="Montserrat"/>
              <a:buNone/>
              <a:defRPr sz="1200"/>
            </a:lvl5pPr>
            <a:lvl6pPr lvl="5">
              <a:spcBef>
                <a:spcPts val="0"/>
              </a:spcBef>
              <a:spcAft>
                <a:spcPts val="0"/>
              </a:spcAft>
              <a:buClr>
                <a:schemeClr val="lt2"/>
              </a:buClr>
              <a:buSzPts val="1200"/>
              <a:buFont typeface="Montserrat"/>
              <a:buNone/>
              <a:defRPr sz="1200"/>
            </a:lvl6pPr>
            <a:lvl7pPr lvl="6">
              <a:spcBef>
                <a:spcPts val="0"/>
              </a:spcBef>
              <a:spcAft>
                <a:spcPts val="0"/>
              </a:spcAft>
              <a:buClr>
                <a:schemeClr val="lt2"/>
              </a:buClr>
              <a:buSzPts val="1200"/>
              <a:buFont typeface="Montserrat"/>
              <a:buNone/>
              <a:defRPr sz="1200"/>
            </a:lvl7pPr>
            <a:lvl8pPr lvl="7">
              <a:spcBef>
                <a:spcPts val="0"/>
              </a:spcBef>
              <a:spcAft>
                <a:spcPts val="0"/>
              </a:spcAft>
              <a:buClr>
                <a:schemeClr val="lt2"/>
              </a:buClr>
              <a:buSzPts val="1200"/>
              <a:buFont typeface="Montserrat"/>
              <a:buNone/>
              <a:defRPr sz="1200"/>
            </a:lvl8pPr>
            <a:lvl9pPr lvl="8">
              <a:spcBef>
                <a:spcPts val="0"/>
              </a:spcBef>
              <a:spcAft>
                <a:spcPts val="0"/>
              </a:spcAft>
              <a:buClr>
                <a:schemeClr val="lt2"/>
              </a:buClr>
              <a:buSzPts val="1200"/>
              <a:buFont typeface="Montserrat"/>
              <a:buNone/>
              <a:defRPr sz="1200"/>
            </a:lvl9pPr>
          </a:lstStyle>
          <a:p/>
        </p:txBody>
      </p:sp>
      <p:sp>
        <p:nvSpPr>
          <p:cNvPr id="248" name="Google Shape;248;p20"/>
          <p:cNvSpPr txBox="1"/>
          <p:nvPr>
            <p:ph idx="13" type="subTitle"/>
          </p:nvPr>
        </p:nvSpPr>
        <p:spPr>
          <a:xfrm>
            <a:off x="5343675" y="1721375"/>
            <a:ext cx="3544500" cy="184800"/>
          </a:xfrm>
          <a:prstGeom prst="rect">
            <a:avLst/>
          </a:prstGeom>
        </p:spPr>
        <p:txBody>
          <a:bodyPr anchorCtr="0" anchor="ctr" bIns="0" lIns="0" spcFirstLastPara="1" rIns="0" wrap="square" tIns="0">
            <a:noAutofit/>
          </a:bodyPr>
          <a:lstStyle>
            <a:lvl1pPr lvl="0" algn="l">
              <a:spcBef>
                <a:spcPts val="0"/>
              </a:spcBef>
              <a:spcAft>
                <a:spcPts val="0"/>
              </a:spcAft>
              <a:buClr>
                <a:schemeClr val="lt2"/>
              </a:buClr>
              <a:buSzPts val="1200"/>
              <a:buFont typeface="Montserrat"/>
              <a:buNone/>
              <a:defRPr sz="1200"/>
            </a:lvl1pPr>
            <a:lvl2pPr lvl="1">
              <a:spcBef>
                <a:spcPts val="0"/>
              </a:spcBef>
              <a:spcAft>
                <a:spcPts val="0"/>
              </a:spcAft>
              <a:buClr>
                <a:schemeClr val="lt2"/>
              </a:buClr>
              <a:buSzPts val="1200"/>
              <a:buFont typeface="Montserrat"/>
              <a:buNone/>
              <a:defRPr sz="1200"/>
            </a:lvl2pPr>
            <a:lvl3pPr lvl="2">
              <a:spcBef>
                <a:spcPts val="0"/>
              </a:spcBef>
              <a:spcAft>
                <a:spcPts val="0"/>
              </a:spcAft>
              <a:buClr>
                <a:schemeClr val="lt2"/>
              </a:buClr>
              <a:buSzPts val="1200"/>
              <a:buFont typeface="Montserrat"/>
              <a:buNone/>
              <a:defRPr sz="1200"/>
            </a:lvl3pPr>
            <a:lvl4pPr lvl="3">
              <a:spcBef>
                <a:spcPts val="0"/>
              </a:spcBef>
              <a:spcAft>
                <a:spcPts val="0"/>
              </a:spcAft>
              <a:buClr>
                <a:schemeClr val="lt2"/>
              </a:buClr>
              <a:buSzPts val="1200"/>
              <a:buFont typeface="Montserrat"/>
              <a:buNone/>
              <a:defRPr sz="1200"/>
            </a:lvl4pPr>
            <a:lvl5pPr lvl="4">
              <a:spcBef>
                <a:spcPts val="0"/>
              </a:spcBef>
              <a:spcAft>
                <a:spcPts val="0"/>
              </a:spcAft>
              <a:buClr>
                <a:schemeClr val="lt2"/>
              </a:buClr>
              <a:buSzPts val="1200"/>
              <a:buFont typeface="Montserrat"/>
              <a:buNone/>
              <a:defRPr sz="1200"/>
            </a:lvl5pPr>
            <a:lvl6pPr lvl="5">
              <a:spcBef>
                <a:spcPts val="0"/>
              </a:spcBef>
              <a:spcAft>
                <a:spcPts val="0"/>
              </a:spcAft>
              <a:buClr>
                <a:schemeClr val="lt2"/>
              </a:buClr>
              <a:buSzPts val="1200"/>
              <a:buFont typeface="Montserrat"/>
              <a:buNone/>
              <a:defRPr sz="1200"/>
            </a:lvl6pPr>
            <a:lvl7pPr lvl="6">
              <a:spcBef>
                <a:spcPts val="0"/>
              </a:spcBef>
              <a:spcAft>
                <a:spcPts val="0"/>
              </a:spcAft>
              <a:buClr>
                <a:schemeClr val="lt2"/>
              </a:buClr>
              <a:buSzPts val="1200"/>
              <a:buFont typeface="Montserrat"/>
              <a:buNone/>
              <a:defRPr sz="1200"/>
            </a:lvl7pPr>
            <a:lvl8pPr lvl="7">
              <a:spcBef>
                <a:spcPts val="0"/>
              </a:spcBef>
              <a:spcAft>
                <a:spcPts val="0"/>
              </a:spcAft>
              <a:buClr>
                <a:schemeClr val="lt2"/>
              </a:buClr>
              <a:buSzPts val="1200"/>
              <a:buFont typeface="Montserrat"/>
              <a:buNone/>
              <a:defRPr sz="1200"/>
            </a:lvl8pPr>
            <a:lvl9pPr lvl="8">
              <a:spcBef>
                <a:spcPts val="0"/>
              </a:spcBef>
              <a:spcAft>
                <a:spcPts val="0"/>
              </a:spcAft>
              <a:buClr>
                <a:schemeClr val="lt2"/>
              </a:buClr>
              <a:buSzPts val="1200"/>
              <a:buFont typeface="Montserrat"/>
              <a:buNone/>
              <a:defRPr sz="1200"/>
            </a:lvl9pPr>
          </a:lstStyle>
          <a:p/>
        </p:txBody>
      </p:sp>
      <p:sp>
        <p:nvSpPr>
          <p:cNvPr id="249" name="Google Shape;249;p20"/>
          <p:cNvSpPr txBox="1"/>
          <p:nvPr>
            <p:ph idx="14" type="subTitle"/>
          </p:nvPr>
        </p:nvSpPr>
        <p:spPr>
          <a:xfrm>
            <a:off x="5343675" y="2349250"/>
            <a:ext cx="3544500" cy="184800"/>
          </a:xfrm>
          <a:prstGeom prst="rect">
            <a:avLst/>
          </a:prstGeom>
        </p:spPr>
        <p:txBody>
          <a:bodyPr anchorCtr="0" anchor="ctr" bIns="0" lIns="0" spcFirstLastPara="1" rIns="0" wrap="square" tIns="0">
            <a:noAutofit/>
          </a:bodyPr>
          <a:lstStyle>
            <a:lvl1pPr lvl="0" algn="l">
              <a:spcBef>
                <a:spcPts val="0"/>
              </a:spcBef>
              <a:spcAft>
                <a:spcPts val="0"/>
              </a:spcAft>
              <a:buClr>
                <a:schemeClr val="lt2"/>
              </a:buClr>
              <a:buSzPts val="1200"/>
              <a:buFont typeface="Montserrat"/>
              <a:buNone/>
              <a:defRPr sz="1200"/>
            </a:lvl1pPr>
            <a:lvl2pPr lvl="1">
              <a:spcBef>
                <a:spcPts val="0"/>
              </a:spcBef>
              <a:spcAft>
                <a:spcPts val="0"/>
              </a:spcAft>
              <a:buClr>
                <a:schemeClr val="lt2"/>
              </a:buClr>
              <a:buSzPts val="1200"/>
              <a:buFont typeface="Montserrat"/>
              <a:buNone/>
              <a:defRPr sz="1200"/>
            </a:lvl2pPr>
            <a:lvl3pPr lvl="2">
              <a:spcBef>
                <a:spcPts val="0"/>
              </a:spcBef>
              <a:spcAft>
                <a:spcPts val="0"/>
              </a:spcAft>
              <a:buClr>
                <a:schemeClr val="lt2"/>
              </a:buClr>
              <a:buSzPts val="1200"/>
              <a:buFont typeface="Montserrat"/>
              <a:buNone/>
              <a:defRPr sz="1200"/>
            </a:lvl3pPr>
            <a:lvl4pPr lvl="3">
              <a:spcBef>
                <a:spcPts val="0"/>
              </a:spcBef>
              <a:spcAft>
                <a:spcPts val="0"/>
              </a:spcAft>
              <a:buClr>
                <a:schemeClr val="lt2"/>
              </a:buClr>
              <a:buSzPts val="1200"/>
              <a:buFont typeface="Montserrat"/>
              <a:buNone/>
              <a:defRPr sz="1200"/>
            </a:lvl4pPr>
            <a:lvl5pPr lvl="4">
              <a:spcBef>
                <a:spcPts val="0"/>
              </a:spcBef>
              <a:spcAft>
                <a:spcPts val="0"/>
              </a:spcAft>
              <a:buClr>
                <a:schemeClr val="lt2"/>
              </a:buClr>
              <a:buSzPts val="1200"/>
              <a:buFont typeface="Montserrat"/>
              <a:buNone/>
              <a:defRPr sz="1200"/>
            </a:lvl5pPr>
            <a:lvl6pPr lvl="5">
              <a:spcBef>
                <a:spcPts val="0"/>
              </a:spcBef>
              <a:spcAft>
                <a:spcPts val="0"/>
              </a:spcAft>
              <a:buClr>
                <a:schemeClr val="lt2"/>
              </a:buClr>
              <a:buSzPts val="1200"/>
              <a:buFont typeface="Montserrat"/>
              <a:buNone/>
              <a:defRPr sz="1200"/>
            </a:lvl6pPr>
            <a:lvl7pPr lvl="6">
              <a:spcBef>
                <a:spcPts val="0"/>
              </a:spcBef>
              <a:spcAft>
                <a:spcPts val="0"/>
              </a:spcAft>
              <a:buClr>
                <a:schemeClr val="lt2"/>
              </a:buClr>
              <a:buSzPts val="1200"/>
              <a:buFont typeface="Montserrat"/>
              <a:buNone/>
              <a:defRPr sz="1200"/>
            </a:lvl7pPr>
            <a:lvl8pPr lvl="7">
              <a:spcBef>
                <a:spcPts val="0"/>
              </a:spcBef>
              <a:spcAft>
                <a:spcPts val="0"/>
              </a:spcAft>
              <a:buClr>
                <a:schemeClr val="lt2"/>
              </a:buClr>
              <a:buSzPts val="1200"/>
              <a:buFont typeface="Montserrat"/>
              <a:buNone/>
              <a:defRPr sz="1200"/>
            </a:lvl8pPr>
            <a:lvl9pPr lvl="8">
              <a:spcBef>
                <a:spcPts val="0"/>
              </a:spcBef>
              <a:spcAft>
                <a:spcPts val="0"/>
              </a:spcAft>
              <a:buClr>
                <a:schemeClr val="lt2"/>
              </a:buClr>
              <a:buSzPts val="1200"/>
              <a:buFont typeface="Montserrat"/>
              <a:buNone/>
              <a:defRPr sz="1200"/>
            </a:lvl9pPr>
          </a:lstStyle>
          <a:p/>
        </p:txBody>
      </p:sp>
      <p:sp>
        <p:nvSpPr>
          <p:cNvPr id="250" name="Google Shape;250;p20"/>
          <p:cNvSpPr txBox="1"/>
          <p:nvPr>
            <p:ph idx="15" type="subTitle"/>
          </p:nvPr>
        </p:nvSpPr>
        <p:spPr>
          <a:xfrm>
            <a:off x="5343675" y="2977125"/>
            <a:ext cx="3544500" cy="184800"/>
          </a:xfrm>
          <a:prstGeom prst="rect">
            <a:avLst/>
          </a:prstGeom>
        </p:spPr>
        <p:txBody>
          <a:bodyPr anchorCtr="0" anchor="ctr" bIns="0" lIns="0" spcFirstLastPara="1" rIns="0" wrap="square" tIns="0">
            <a:noAutofit/>
          </a:bodyPr>
          <a:lstStyle>
            <a:lvl1pPr lvl="0" algn="l">
              <a:spcBef>
                <a:spcPts val="0"/>
              </a:spcBef>
              <a:spcAft>
                <a:spcPts val="0"/>
              </a:spcAft>
              <a:buClr>
                <a:schemeClr val="lt2"/>
              </a:buClr>
              <a:buSzPts val="1200"/>
              <a:buFont typeface="Montserrat"/>
              <a:buNone/>
              <a:defRPr sz="1200"/>
            </a:lvl1pPr>
            <a:lvl2pPr lvl="1">
              <a:spcBef>
                <a:spcPts val="0"/>
              </a:spcBef>
              <a:spcAft>
                <a:spcPts val="0"/>
              </a:spcAft>
              <a:buClr>
                <a:schemeClr val="lt2"/>
              </a:buClr>
              <a:buSzPts val="1200"/>
              <a:buFont typeface="Montserrat"/>
              <a:buNone/>
              <a:defRPr sz="1200"/>
            </a:lvl2pPr>
            <a:lvl3pPr lvl="2">
              <a:spcBef>
                <a:spcPts val="0"/>
              </a:spcBef>
              <a:spcAft>
                <a:spcPts val="0"/>
              </a:spcAft>
              <a:buClr>
                <a:schemeClr val="lt2"/>
              </a:buClr>
              <a:buSzPts val="1200"/>
              <a:buFont typeface="Montserrat"/>
              <a:buNone/>
              <a:defRPr sz="1200"/>
            </a:lvl3pPr>
            <a:lvl4pPr lvl="3">
              <a:spcBef>
                <a:spcPts val="0"/>
              </a:spcBef>
              <a:spcAft>
                <a:spcPts val="0"/>
              </a:spcAft>
              <a:buClr>
                <a:schemeClr val="lt2"/>
              </a:buClr>
              <a:buSzPts val="1200"/>
              <a:buFont typeface="Montserrat"/>
              <a:buNone/>
              <a:defRPr sz="1200"/>
            </a:lvl4pPr>
            <a:lvl5pPr lvl="4">
              <a:spcBef>
                <a:spcPts val="0"/>
              </a:spcBef>
              <a:spcAft>
                <a:spcPts val="0"/>
              </a:spcAft>
              <a:buClr>
                <a:schemeClr val="lt2"/>
              </a:buClr>
              <a:buSzPts val="1200"/>
              <a:buFont typeface="Montserrat"/>
              <a:buNone/>
              <a:defRPr sz="1200"/>
            </a:lvl5pPr>
            <a:lvl6pPr lvl="5">
              <a:spcBef>
                <a:spcPts val="0"/>
              </a:spcBef>
              <a:spcAft>
                <a:spcPts val="0"/>
              </a:spcAft>
              <a:buClr>
                <a:schemeClr val="lt2"/>
              </a:buClr>
              <a:buSzPts val="1200"/>
              <a:buFont typeface="Montserrat"/>
              <a:buNone/>
              <a:defRPr sz="1200"/>
            </a:lvl6pPr>
            <a:lvl7pPr lvl="6">
              <a:spcBef>
                <a:spcPts val="0"/>
              </a:spcBef>
              <a:spcAft>
                <a:spcPts val="0"/>
              </a:spcAft>
              <a:buClr>
                <a:schemeClr val="lt2"/>
              </a:buClr>
              <a:buSzPts val="1200"/>
              <a:buFont typeface="Montserrat"/>
              <a:buNone/>
              <a:defRPr sz="1200"/>
            </a:lvl7pPr>
            <a:lvl8pPr lvl="7">
              <a:spcBef>
                <a:spcPts val="0"/>
              </a:spcBef>
              <a:spcAft>
                <a:spcPts val="0"/>
              </a:spcAft>
              <a:buClr>
                <a:schemeClr val="lt2"/>
              </a:buClr>
              <a:buSzPts val="1200"/>
              <a:buFont typeface="Montserrat"/>
              <a:buNone/>
              <a:defRPr sz="1200"/>
            </a:lvl8pPr>
            <a:lvl9pPr lvl="8">
              <a:spcBef>
                <a:spcPts val="0"/>
              </a:spcBef>
              <a:spcAft>
                <a:spcPts val="0"/>
              </a:spcAft>
              <a:buClr>
                <a:schemeClr val="lt2"/>
              </a:buClr>
              <a:buSzPts val="1200"/>
              <a:buFont typeface="Montserrat"/>
              <a:buNone/>
              <a:defRPr sz="1200"/>
            </a:lvl9pPr>
          </a:lstStyle>
          <a:p/>
        </p:txBody>
      </p:sp>
      <p:sp>
        <p:nvSpPr>
          <p:cNvPr id="251" name="Google Shape;251;p20"/>
          <p:cNvSpPr txBox="1"/>
          <p:nvPr>
            <p:ph idx="16" type="subTitle"/>
          </p:nvPr>
        </p:nvSpPr>
        <p:spPr>
          <a:xfrm>
            <a:off x="5343675" y="3605000"/>
            <a:ext cx="3544500" cy="184800"/>
          </a:xfrm>
          <a:prstGeom prst="rect">
            <a:avLst/>
          </a:prstGeom>
        </p:spPr>
        <p:txBody>
          <a:bodyPr anchorCtr="0" anchor="ctr" bIns="0" lIns="0" spcFirstLastPara="1" rIns="0" wrap="square" tIns="0">
            <a:noAutofit/>
          </a:bodyPr>
          <a:lstStyle>
            <a:lvl1pPr lvl="0" algn="l">
              <a:spcBef>
                <a:spcPts val="0"/>
              </a:spcBef>
              <a:spcAft>
                <a:spcPts val="0"/>
              </a:spcAft>
              <a:buClr>
                <a:schemeClr val="lt2"/>
              </a:buClr>
              <a:buSzPts val="1200"/>
              <a:buFont typeface="Montserrat"/>
              <a:buNone/>
              <a:defRPr sz="1200"/>
            </a:lvl1pPr>
            <a:lvl2pPr lvl="1">
              <a:spcBef>
                <a:spcPts val="0"/>
              </a:spcBef>
              <a:spcAft>
                <a:spcPts val="0"/>
              </a:spcAft>
              <a:buClr>
                <a:schemeClr val="lt2"/>
              </a:buClr>
              <a:buSzPts val="1200"/>
              <a:buFont typeface="Montserrat"/>
              <a:buNone/>
              <a:defRPr sz="1200"/>
            </a:lvl2pPr>
            <a:lvl3pPr lvl="2">
              <a:spcBef>
                <a:spcPts val="0"/>
              </a:spcBef>
              <a:spcAft>
                <a:spcPts val="0"/>
              </a:spcAft>
              <a:buClr>
                <a:schemeClr val="lt2"/>
              </a:buClr>
              <a:buSzPts val="1200"/>
              <a:buFont typeface="Montserrat"/>
              <a:buNone/>
              <a:defRPr sz="1200"/>
            </a:lvl3pPr>
            <a:lvl4pPr lvl="3">
              <a:spcBef>
                <a:spcPts val="0"/>
              </a:spcBef>
              <a:spcAft>
                <a:spcPts val="0"/>
              </a:spcAft>
              <a:buClr>
                <a:schemeClr val="lt2"/>
              </a:buClr>
              <a:buSzPts val="1200"/>
              <a:buFont typeface="Montserrat"/>
              <a:buNone/>
              <a:defRPr sz="1200"/>
            </a:lvl4pPr>
            <a:lvl5pPr lvl="4">
              <a:spcBef>
                <a:spcPts val="0"/>
              </a:spcBef>
              <a:spcAft>
                <a:spcPts val="0"/>
              </a:spcAft>
              <a:buClr>
                <a:schemeClr val="lt2"/>
              </a:buClr>
              <a:buSzPts val="1200"/>
              <a:buFont typeface="Montserrat"/>
              <a:buNone/>
              <a:defRPr sz="1200"/>
            </a:lvl5pPr>
            <a:lvl6pPr lvl="5">
              <a:spcBef>
                <a:spcPts val="0"/>
              </a:spcBef>
              <a:spcAft>
                <a:spcPts val="0"/>
              </a:spcAft>
              <a:buClr>
                <a:schemeClr val="lt2"/>
              </a:buClr>
              <a:buSzPts val="1200"/>
              <a:buFont typeface="Montserrat"/>
              <a:buNone/>
              <a:defRPr sz="1200"/>
            </a:lvl6pPr>
            <a:lvl7pPr lvl="6">
              <a:spcBef>
                <a:spcPts val="0"/>
              </a:spcBef>
              <a:spcAft>
                <a:spcPts val="0"/>
              </a:spcAft>
              <a:buClr>
                <a:schemeClr val="lt2"/>
              </a:buClr>
              <a:buSzPts val="1200"/>
              <a:buFont typeface="Montserrat"/>
              <a:buNone/>
              <a:defRPr sz="1200"/>
            </a:lvl7pPr>
            <a:lvl8pPr lvl="7">
              <a:spcBef>
                <a:spcPts val="0"/>
              </a:spcBef>
              <a:spcAft>
                <a:spcPts val="0"/>
              </a:spcAft>
              <a:buClr>
                <a:schemeClr val="lt2"/>
              </a:buClr>
              <a:buSzPts val="1200"/>
              <a:buFont typeface="Montserrat"/>
              <a:buNone/>
              <a:defRPr sz="1200"/>
            </a:lvl8pPr>
            <a:lvl9pPr lvl="8">
              <a:spcBef>
                <a:spcPts val="0"/>
              </a:spcBef>
              <a:spcAft>
                <a:spcPts val="0"/>
              </a:spcAft>
              <a:buClr>
                <a:schemeClr val="lt2"/>
              </a:buClr>
              <a:buSzPts val="1200"/>
              <a:buFont typeface="Montserrat"/>
              <a:buNone/>
              <a:defRPr sz="1200"/>
            </a:lvl9pPr>
          </a:lstStyle>
          <a:p/>
        </p:txBody>
      </p:sp>
      <p:sp>
        <p:nvSpPr>
          <p:cNvPr id="252" name="Google Shape;252;p20"/>
          <p:cNvSpPr txBox="1"/>
          <p:nvPr>
            <p:ph idx="17" type="subTitle"/>
          </p:nvPr>
        </p:nvSpPr>
        <p:spPr>
          <a:xfrm>
            <a:off x="5343675" y="4232875"/>
            <a:ext cx="3544500" cy="184800"/>
          </a:xfrm>
          <a:prstGeom prst="rect">
            <a:avLst/>
          </a:prstGeom>
        </p:spPr>
        <p:txBody>
          <a:bodyPr anchorCtr="0" anchor="ctr" bIns="0" lIns="0" spcFirstLastPara="1" rIns="0" wrap="square" tIns="0">
            <a:noAutofit/>
          </a:bodyPr>
          <a:lstStyle>
            <a:lvl1pPr lvl="0" algn="l">
              <a:spcBef>
                <a:spcPts val="0"/>
              </a:spcBef>
              <a:spcAft>
                <a:spcPts val="0"/>
              </a:spcAft>
              <a:buClr>
                <a:schemeClr val="lt2"/>
              </a:buClr>
              <a:buSzPts val="1200"/>
              <a:buFont typeface="Montserrat"/>
              <a:buNone/>
              <a:defRPr sz="1200"/>
            </a:lvl1pPr>
            <a:lvl2pPr lvl="1">
              <a:spcBef>
                <a:spcPts val="0"/>
              </a:spcBef>
              <a:spcAft>
                <a:spcPts val="0"/>
              </a:spcAft>
              <a:buClr>
                <a:schemeClr val="lt2"/>
              </a:buClr>
              <a:buSzPts val="1200"/>
              <a:buFont typeface="Montserrat"/>
              <a:buNone/>
              <a:defRPr sz="1200"/>
            </a:lvl2pPr>
            <a:lvl3pPr lvl="2">
              <a:spcBef>
                <a:spcPts val="0"/>
              </a:spcBef>
              <a:spcAft>
                <a:spcPts val="0"/>
              </a:spcAft>
              <a:buClr>
                <a:schemeClr val="lt2"/>
              </a:buClr>
              <a:buSzPts val="1200"/>
              <a:buFont typeface="Montserrat"/>
              <a:buNone/>
              <a:defRPr sz="1200"/>
            </a:lvl3pPr>
            <a:lvl4pPr lvl="3">
              <a:spcBef>
                <a:spcPts val="0"/>
              </a:spcBef>
              <a:spcAft>
                <a:spcPts val="0"/>
              </a:spcAft>
              <a:buClr>
                <a:schemeClr val="lt2"/>
              </a:buClr>
              <a:buSzPts val="1200"/>
              <a:buFont typeface="Montserrat"/>
              <a:buNone/>
              <a:defRPr sz="1200"/>
            </a:lvl4pPr>
            <a:lvl5pPr lvl="4">
              <a:spcBef>
                <a:spcPts val="0"/>
              </a:spcBef>
              <a:spcAft>
                <a:spcPts val="0"/>
              </a:spcAft>
              <a:buClr>
                <a:schemeClr val="lt2"/>
              </a:buClr>
              <a:buSzPts val="1200"/>
              <a:buFont typeface="Montserrat"/>
              <a:buNone/>
              <a:defRPr sz="1200"/>
            </a:lvl5pPr>
            <a:lvl6pPr lvl="5">
              <a:spcBef>
                <a:spcPts val="0"/>
              </a:spcBef>
              <a:spcAft>
                <a:spcPts val="0"/>
              </a:spcAft>
              <a:buClr>
                <a:schemeClr val="lt2"/>
              </a:buClr>
              <a:buSzPts val="1200"/>
              <a:buFont typeface="Montserrat"/>
              <a:buNone/>
              <a:defRPr sz="1200"/>
            </a:lvl6pPr>
            <a:lvl7pPr lvl="6">
              <a:spcBef>
                <a:spcPts val="0"/>
              </a:spcBef>
              <a:spcAft>
                <a:spcPts val="0"/>
              </a:spcAft>
              <a:buClr>
                <a:schemeClr val="lt2"/>
              </a:buClr>
              <a:buSzPts val="1200"/>
              <a:buFont typeface="Montserrat"/>
              <a:buNone/>
              <a:defRPr sz="1200"/>
            </a:lvl7pPr>
            <a:lvl8pPr lvl="7">
              <a:spcBef>
                <a:spcPts val="0"/>
              </a:spcBef>
              <a:spcAft>
                <a:spcPts val="0"/>
              </a:spcAft>
              <a:buClr>
                <a:schemeClr val="lt2"/>
              </a:buClr>
              <a:buSzPts val="1200"/>
              <a:buFont typeface="Montserrat"/>
              <a:buNone/>
              <a:defRPr sz="1200"/>
            </a:lvl8pPr>
            <a:lvl9pPr lvl="8">
              <a:spcBef>
                <a:spcPts val="0"/>
              </a:spcBef>
              <a:spcAft>
                <a:spcPts val="0"/>
              </a:spcAft>
              <a:buClr>
                <a:schemeClr val="lt2"/>
              </a:buClr>
              <a:buSzPts val="1200"/>
              <a:buFont typeface="Montserrat"/>
              <a:buNone/>
              <a:defRPr sz="1200"/>
            </a:lvl9pPr>
          </a:lstStyle>
          <a:p/>
        </p:txBody>
      </p:sp>
      <p:sp>
        <p:nvSpPr>
          <p:cNvPr id="253" name="Google Shape;253;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alt">
  <p:cSld name="BLANK_1_1_1">
    <p:spTree>
      <p:nvGrpSpPr>
        <p:cNvPr id="18" name="Shape 18"/>
        <p:cNvGrpSpPr/>
        <p:nvPr/>
      </p:nvGrpSpPr>
      <p:grpSpPr>
        <a:xfrm>
          <a:off x="0" y="0"/>
          <a:ext cx="0" cy="0"/>
          <a:chOff x="0" y="0"/>
          <a:chExt cx="0" cy="0"/>
        </a:xfrm>
      </p:grpSpPr>
      <p:sp>
        <p:nvSpPr>
          <p:cNvPr id="19" name="Google Shape;19;p3"/>
          <p:cNvSpPr txBox="1"/>
          <p:nvPr>
            <p:ph idx="1" type="body"/>
          </p:nvPr>
        </p:nvSpPr>
        <p:spPr>
          <a:xfrm>
            <a:off x="256025" y="2647675"/>
            <a:ext cx="3639600" cy="22398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20" name="Google Shape;20;p3"/>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21" name="Google Shape;21;p3"/>
          <p:cNvSpPr txBox="1"/>
          <p:nvPr>
            <p:ph idx="2"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22" name="Google Shape;22;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alt">
  <p:cSld name="BLANK_1_1_1_1_1_1_1_1_1_1_1_1_1_1_1_1_1_1_1">
    <p:spTree>
      <p:nvGrpSpPr>
        <p:cNvPr id="254" name="Shape 254"/>
        <p:cNvGrpSpPr/>
        <p:nvPr/>
      </p:nvGrpSpPr>
      <p:grpSpPr>
        <a:xfrm>
          <a:off x="0" y="0"/>
          <a:ext cx="0" cy="0"/>
          <a:chOff x="0" y="0"/>
          <a:chExt cx="0" cy="0"/>
        </a:xfrm>
      </p:grpSpPr>
      <p:sp>
        <p:nvSpPr>
          <p:cNvPr id="255" name="Google Shape;255;p21"/>
          <p:cNvSpPr txBox="1"/>
          <p:nvPr>
            <p:ph idx="1" type="body"/>
          </p:nvPr>
        </p:nvSpPr>
        <p:spPr>
          <a:xfrm>
            <a:off x="256025" y="4056350"/>
            <a:ext cx="2661300" cy="8310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256" name="Google Shape;256;p21"/>
          <p:cNvSpPr txBox="1"/>
          <p:nvPr>
            <p:ph idx="2" type="body"/>
          </p:nvPr>
        </p:nvSpPr>
        <p:spPr>
          <a:xfrm>
            <a:off x="3241424" y="4056350"/>
            <a:ext cx="2661300" cy="8310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257" name="Google Shape;257;p21"/>
          <p:cNvSpPr txBox="1"/>
          <p:nvPr>
            <p:ph idx="3" type="body"/>
          </p:nvPr>
        </p:nvSpPr>
        <p:spPr>
          <a:xfrm>
            <a:off x="6226798" y="4056350"/>
            <a:ext cx="2661300" cy="8310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258" name="Google Shape;258;p21"/>
          <p:cNvSpPr/>
          <p:nvPr>
            <p:ph idx="4" type="pic"/>
          </p:nvPr>
        </p:nvSpPr>
        <p:spPr>
          <a:xfrm>
            <a:off x="256025" y="1597425"/>
            <a:ext cx="2661300" cy="1966200"/>
          </a:xfrm>
          <a:prstGeom prst="rect">
            <a:avLst/>
          </a:prstGeom>
          <a:noFill/>
          <a:ln>
            <a:noFill/>
          </a:ln>
        </p:spPr>
      </p:sp>
      <p:sp>
        <p:nvSpPr>
          <p:cNvPr id="259" name="Google Shape;259;p21"/>
          <p:cNvSpPr/>
          <p:nvPr>
            <p:ph idx="5" type="pic"/>
          </p:nvPr>
        </p:nvSpPr>
        <p:spPr>
          <a:xfrm>
            <a:off x="3241425" y="1597425"/>
            <a:ext cx="2661300" cy="1966200"/>
          </a:xfrm>
          <a:prstGeom prst="rect">
            <a:avLst/>
          </a:prstGeom>
          <a:noFill/>
          <a:ln>
            <a:noFill/>
          </a:ln>
        </p:spPr>
      </p:sp>
      <p:sp>
        <p:nvSpPr>
          <p:cNvPr id="260" name="Google Shape;260;p21"/>
          <p:cNvSpPr/>
          <p:nvPr>
            <p:ph idx="6" type="pic"/>
          </p:nvPr>
        </p:nvSpPr>
        <p:spPr>
          <a:xfrm>
            <a:off x="6226825" y="1588650"/>
            <a:ext cx="2661300" cy="1966200"/>
          </a:xfrm>
          <a:prstGeom prst="rect">
            <a:avLst/>
          </a:prstGeom>
          <a:noFill/>
          <a:ln>
            <a:noFill/>
          </a:ln>
        </p:spPr>
      </p:sp>
      <p:sp>
        <p:nvSpPr>
          <p:cNvPr id="261" name="Google Shape;261;p21"/>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262" name="Google Shape;262;p21"/>
          <p:cNvSpPr txBox="1"/>
          <p:nvPr>
            <p:ph idx="7" type="subTitle"/>
          </p:nvPr>
        </p:nvSpPr>
        <p:spPr>
          <a:xfrm>
            <a:off x="256050" y="3765870"/>
            <a:ext cx="2661300" cy="164100"/>
          </a:xfrm>
          <a:prstGeom prst="rect">
            <a:avLst/>
          </a:prstGeom>
        </p:spPr>
        <p:txBody>
          <a:bodyPr anchorCtr="0" anchor="ctr" bIns="0" lIns="0" spcFirstLastPara="1" rIns="0" wrap="square" tIns="0">
            <a:noAutofit/>
          </a:bodyPr>
          <a:lstStyle>
            <a:lvl1pPr lvl="0" algn="l">
              <a:spcBef>
                <a:spcPts val="0"/>
              </a:spcBef>
              <a:spcAft>
                <a:spcPts val="0"/>
              </a:spcAft>
              <a:buClr>
                <a:schemeClr val="dk1"/>
              </a:buClr>
              <a:buSzPts val="1200"/>
              <a:buFont typeface="Montserrat"/>
              <a:buNone/>
              <a:defRPr sz="1200">
                <a:solidFill>
                  <a:schemeClr val="dk1"/>
                </a:solidFill>
              </a:defRPr>
            </a:lvl1pPr>
            <a:lvl2pPr lvl="1">
              <a:spcBef>
                <a:spcPts val="0"/>
              </a:spcBef>
              <a:spcAft>
                <a:spcPts val="0"/>
              </a:spcAft>
              <a:buClr>
                <a:schemeClr val="dk1"/>
              </a:buClr>
              <a:buSzPts val="1200"/>
              <a:buFont typeface="Montserrat"/>
              <a:buNone/>
              <a:defRPr sz="1200">
                <a:solidFill>
                  <a:schemeClr val="dk1"/>
                </a:solidFill>
              </a:defRPr>
            </a:lvl2pPr>
            <a:lvl3pPr lvl="2">
              <a:spcBef>
                <a:spcPts val="0"/>
              </a:spcBef>
              <a:spcAft>
                <a:spcPts val="0"/>
              </a:spcAft>
              <a:buClr>
                <a:schemeClr val="dk1"/>
              </a:buClr>
              <a:buSzPts val="1200"/>
              <a:buFont typeface="Montserrat"/>
              <a:buNone/>
              <a:defRPr sz="1200">
                <a:solidFill>
                  <a:schemeClr val="dk1"/>
                </a:solidFill>
              </a:defRPr>
            </a:lvl3pPr>
            <a:lvl4pPr lvl="3">
              <a:spcBef>
                <a:spcPts val="0"/>
              </a:spcBef>
              <a:spcAft>
                <a:spcPts val="0"/>
              </a:spcAft>
              <a:buClr>
                <a:schemeClr val="dk1"/>
              </a:buClr>
              <a:buSzPts val="1200"/>
              <a:buFont typeface="Montserrat"/>
              <a:buNone/>
              <a:defRPr sz="1200">
                <a:solidFill>
                  <a:schemeClr val="dk1"/>
                </a:solidFill>
              </a:defRPr>
            </a:lvl4pPr>
            <a:lvl5pPr lvl="4">
              <a:spcBef>
                <a:spcPts val="0"/>
              </a:spcBef>
              <a:spcAft>
                <a:spcPts val="0"/>
              </a:spcAft>
              <a:buClr>
                <a:schemeClr val="dk1"/>
              </a:buClr>
              <a:buSzPts val="1200"/>
              <a:buFont typeface="Montserrat"/>
              <a:buNone/>
              <a:defRPr sz="1200">
                <a:solidFill>
                  <a:schemeClr val="dk1"/>
                </a:solidFill>
              </a:defRPr>
            </a:lvl5pPr>
            <a:lvl6pPr lvl="5">
              <a:spcBef>
                <a:spcPts val="0"/>
              </a:spcBef>
              <a:spcAft>
                <a:spcPts val="0"/>
              </a:spcAft>
              <a:buClr>
                <a:schemeClr val="dk1"/>
              </a:buClr>
              <a:buSzPts val="1200"/>
              <a:buFont typeface="Montserrat"/>
              <a:buNone/>
              <a:defRPr sz="1200">
                <a:solidFill>
                  <a:schemeClr val="dk1"/>
                </a:solidFill>
              </a:defRPr>
            </a:lvl6pPr>
            <a:lvl7pPr lvl="6">
              <a:spcBef>
                <a:spcPts val="0"/>
              </a:spcBef>
              <a:spcAft>
                <a:spcPts val="0"/>
              </a:spcAft>
              <a:buClr>
                <a:schemeClr val="dk1"/>
              </a:buClr>
              <a:buSzPts val="1200"/>
              <a:buFont typeface="Montserrat"/>
              <a:buNone/>
              <a:defRPr sz="1200">
                <a:solidFill>
                  <a:schemeClr val="dk1"/>
                </a:solidFill>
              </a:defRPr>
            </a:lvl7pPr>
            <a:lvl8pPr lvl="7">
              <a:spcBef>
                <a:spcPts val="0"/>
              </a:spcBef>
              <a:spcAft>
                <a:spcPts val="0"/>
              </a:spcAft>
              <a:buClr>
                <a:schemeClr val="dk1"/>
              </a:buClr>
              <a:buSzPts val="1200"/>
              <a:buFont typeface="Montserrat"/>
              <a:buNone/>
              <a:defRPr sz="1200">
                <a:solidFill>
                  <a:schemeClr val="dk1"/>
                </a:solidFill>
              </a:defRPr>
            </a:lvl8pPr>
            <a:lvl9pPr lvl="8">
              <a:spcBef>
                <a:spcPts val="0"/>
              </a:spcBef>
              <a:spcAft>
                <a:spcPts val="0"/>
              </a:spcAft>
              <a:buClr>
                <a:schemeClr val="dk1"/>
              </a:buClr>
              <a:buSzPts val="1200"/>
              <a:buFont typeface="Montserrat"/>
              <a:buNone/>
              <a:defRPr sz="1200">
                <a:solidFill>
                  <a:schemeClr val="dk1"/>
                </a:solidFill>
              </a:defRPr>
            </a:lvl9pPr>
          </a:lstStyle>
          <a:p/>
        </p:txBody>
      </p:sp>
      <p:sp>
        <p:nvSpPr>
          <p:cNvPr id="263" name="Google Shape;263;p21"/>
          <p:cNvSpPr txBox="1"/>
          <p:nvPr>
            <p:ph idx="8" type="subTitle"/>
          </p:nvPr>
        </p:nvSpPr>
        <p:spPr>
          <a:xfrm>
            <a:off x="3241350" y="3765870"/>
            <a:ext cx="2661300" cy="164100"/>
          </a:xfrm>
          <a:prstGeom prst="rect">
            <a:avLst/>
          </a:prstGeom>
        </p:spPr>
        <p:txBody>
          <a:bodyPr anchorCtr="0" anchor="ctr" bIns="0" lIns="0" spcFirstLastPara="1" rIns="0" wrap="square" tIns="0">
            <a:noAutofit/>
          </a:bodyPr>
          <a:lstStyle>
            <a:lvl1pPr lvl="0" algn="l">
              <a:spcBef>
                <a:spcPts val="0"/>
              </a:spcBef>
              <a:spcAft>
                <a:spcPts val="0"/>
              </a:spcAft>
              <a:buClr>
                <a:schemeClr val="dk1"/>
              </a:buClr>
              <a:buSzPts val="1200"/>
              <a:buFont typeface="Montserrat"/>
              <a:buNone/>
              <a:defRPr sz="1200">
                <a:solidFill>
                  <a:schemeClr val="dk1"/>
                </a:solidFill>
              </a:defRPr>
            </a:lvl1pPr>
            <a:lvl2pPr lvl="1">
              <a:spcBef>
                <a:spcPts val="0"/>
              </a:spcBef>
              <a:spcAft>
                <a:spcPts val="0"/>
              </a:spcAft>
              <a:buClr>
                <a:schemeClr val="dk1"/>
              </a:buClr>
              <a:buSzPts val="1200"/>
              <a:buFont typeface="Montserrat"/>
              <a:buNone/>
              <a:defRPr sz="1200">
                <a:solidFill>
                  <a:schemeClr val="dk1"/>
                </a:solidFill>
              </a:defRPr>
            </a:lvl2pPr>
            <a:lvl3pPr lvl="2">
              <a:spcBef>
                <a:spcPts val="0"/>
              </a:spcBef>
              <a:spcAft>
                <a:spcPts val="0"/>
              </a:spcAft>
              <a:buClr>
                <a:schemeClr val="dk1"/>
              </a:buClr>
              <a:buSzPts val="1200"/>
              <a:buFont typeface="Montserrat"/>
              <a:buNone/>
              <a:defRPr sz="1200">
                <a:solidFill>
                  <a:schemeClr val="dk1"/>
                </a:solidFill>
              </a:defRPr>
            </a:lvl3pPr>
            <a:lvl4pPr lvl="3">
              <a:spcBef>
                <a:spcPts val="0"/>
              </a:spcBef>
              <a:spcAft>
                <a:spcPts val="0"/>
              </a:spcAft>
              <a:buClr>
                <a:schemeClr val="dk1"/>
              </a:buClr>
              <a:buSzPts val="1200"/>
              <a:buFont typeface="Montserrat"/>
              <a:buNone/>
              <a:defRPr sz="1200">
                <a:solidFill>
                  <a:schemeClr val="dk1"/>
                </a:solidFill>
              </a:defRPr>
            </a:lvl4pPr>
            <a:lvl5pPr lvl="4">
              <a:spcBef>
                <a:spcPts val="0"/>
              </a:spcBef>
              <a:spcAft>
                <a:spcPts val="0"/>
              </a:spcAft>
              <a:buClr>
                <a:schemeClr val="dk1"/>
              </a:buClr>
              <a:buSzPts val="1200"/>
              <a:buFont typeface="Montserrat"/>
              <a:buNone/>
              <a:defRPr sz="1200">
                <a:solidFill>
                  <a:schemeClr val="dk1"/>
                </a:solidFill>
              </a:defRPr>
            </a:lvl5pPr>
            <a:lvl6pPr lvl="5">
              <a:spcBef>
                <a:spcPts val="0"/>
              </a:spcBef>
              <a:spcAft>
                <a:spcPts val="0"/>
              </a:spcAft>
              <a:buClr>
                <a:schemeClr val="dk1"/>
              </a:buClr>
              <a:buSzPts val="1200"/>
              <a:buFont typeface="Montserrat"/>
              <a:buNone/>
              <a:defRPr sz="1200">
                <a:solidFill>
                  <a:schemeClr val="dk1"/>
                </a:solidFill>
              </a:defRPr>
            </a:lvl6pPr>
            <a:lvl7pPr lvl="6">
              <a:spcBef>
                <a:spcPts val="0"/>
              </a:spcBef>
              <a:spcAft>
                <a:spcPts val="0"/>
              </a:spcAft>
              <a:buClr>
                <a:schemeClr val="dk1"/>
              </a:buClr>
              <a:buSzPts val="1200"/>
              <a:buFont typeface="Montserrat"/>
              <a:buNone/>
              <a:defRPr sz="1200">
                <a:solidFill>
                  <a:schemeClr val="dk1"/>
                </a:solidFill>
              </a:defRPr>
            </a:lvl7pPr>
            <a:lvl8pPr lvl="7">
              <a:spcBef>
                <a:spcPts val="0"/>
              </a:spcBef>
              <a:spcAft>
                <a:spcPts val="0"/>
              </a:spcAft>
              <a:buClr>
                <a:schemeClr val="dk1"/>
              </a:buClr>
              <a:buSzPts val="1200"/>
              <a:buFont typeface="Montserrat"/>
              <a:buNone/>
              <a:defRPr sz="1200">
                <a:solidFill>
                  <a:schemeClr val="dk1"/>
                </a:solidFill>
              </a:defRPr>
            </a:lvl8pPr>
            <a:lvl9pPr lvl="8">
              <a:spcBef>
                <a:spcPts val="0"/>
              </a:spcBef>
              <a:spcAft>
                <a:spcPts val="0"/>
              </a:spcAft>
              <a:buClr>
                <a:schemeClr val="dk1"/>
              </a:buClr>
              <a:buSzPts val="1200"/>
              <a:buFont typeface="Montserrat"/>
              <a:buNone/>
              <a:defRPr sz="1200">
                <a:solidFill>
                  <a:schemeClr val="dk1"/>
                </a:solidFill>
              </a:defRPr>
            </a:lvl9pPr>
          </a:lstStyle>
          <a:p/>
        </p:txBody>
      </p:sp>
      <p:sp>
        <p:nvSpPr>
          <p:cNvPr id="264" name="Google Shape;264;p21"/>
          <p:cNvSpPr txBox="1"/>
          <p:nvPr>
            <p:ph idx="9" type="subTitle"/>
          </p:nvPr>
        </p:nvSpPr>
        <p:spPr>
          <a:xfrm>
            <a:off x="6226650" y="3765870"/>
            <a:ext cx="2661300" cy="164100"/>
          </a:xfrm>
          <a:prstGeom prst="rect">
            <a:avLst/>
          </a:prstGeom>
        </p:spPr>
        <p:txBody>
          <a:bodyPr anchorCtr="0" anchor="ctr" bIns="0" lIns="0" spcFirstLastPara="1" rIns="0" wrap="square" tIns="0">
            <a:noAutofit/>
          </a:bodyPr>
          <a:lstStyle>
            <a:lvl1pPr lvl="0" algn="l">
              <a:spcBef>
                <a:spcPts val="0"/>
              </a:spcBef>
              <a:spcAft>
                <a:spcPts val="0"/>
              </a:spcAft>
              <a:buClr>
                <a:schemeClr val="dk1"/>
              </a:buClr>
              <a:buSzPts val="1200"/>
              <a:buFont typeface="Montserrat"/>
              <a:buNone/>
              <a:defRPr sz="1200">
                <a:solidFill>
                  <a:schemeClr val="dk1"/>
                </a:solidFill>
              </a:defRPr>
            </a:lvl1pPr>
            <a:lvl2pPr lvl="1">
              <a:spcBef>
                <a:spcPts val="0"/>
              </a:spcBef>
              <a:spcAft>
                <a:spcPts val="0"/>
              </a:spcAft>
              <a:buClr>
                <a:schemeClr val="dk1"/>
              </a:buClr>
              <a:buSzPts val="1200"/>
              <a:buFont typeface="Montserrat"/>
              <a:buNone/>
              <a:defRPr sz="1200">
                <a:solidFill>
                  <a:schemeClr val="dk1"/>
                </a:solidFill>
              </a:defRPr>
            </a:lvl2pPr>
            <a:lvl3pPr lvl="2">
              <a:spcBef>
                <a:spcPts val="0"/>
              </a:spcBef>
              <a:spcAft>
                <a:spcPts val="0"/>
              </a:spcAft>
              <a:buClr>
                <a:schemeClr val="dk1"/>
              </a:buClr>
              <a:buSzPts val="1200"/>
              <a:buFont typeface="Montserrat"/>
              <a:buNone/>
              <a:defRPr sz="1200">
                <a:solidFill>
                  <a:schemeClr val="dk1"/>
                </a:solidFill>
              </a:defRPr>
            </a:lvl3pPr>
            <a:lvl4pPr lvl="3">
              <a:spcBef>
                <a:spcPts val="0"/>
              </a:spcBef>
              <a:spcAft>
                <a:spcPts val="0"/>
              </a:spcAft>
              <a:buClr>
                <a:schemeClr val="dk1"/>
              </a:buClr>
              <a:buSzPts val="1200"/>
              <a:buFont typeface="Montserrat"/>
              <a:buNone/>
              <a:defRPr sz="1200">
                <a:solidFill>
                  <a:schemeClr val="dk1"/>
                </a:solidFill>
              </a:defRPr>
            </a:lvl4pPr>
            <a:lvl5pPr lvl="4">
              <a:spcBef>
                <a:spcPts val="0"/>
              </a:spcBef>
              <a:spcAft>
                <a:spcPts val="0"/>
              </a:spcAft>
              <a:buClr>
                <a:schemeClr val="dk1"/>
              </a:buClr>
              <a:buSzPts val="1200"/>
              <a:buFont typeface="Montserrat"/>
              <a:buNone/>
              <a:defRPr sz="1200">
                <a:solidFill>
                  <a:schemeClr val="dk1"/>
                </a:solidFill>
              </a:defRPr>
            </a:lvl5pPr>
            <a:lvl6pPr lvl="5">
              <a:spcBef>
                <a:spcPts val="0"/>
              </a:spcBef>
              <a:spcAft>
                <a:spcPts val="0"/>
              </a:spcAft>
              <a:buClr>
                <a:schemeClr val="dk1"/>
              </a:buClr>
              <a:buSzPts val="1200"/>
              <a:buFont typeface="Montserrat"/>
              <a:buNone/>
              <a:defRPr sz="1200">
                <a:solidFill>
                  <a:schemeClr val="dk1"/>
                </a:solidFill>
              </a:defRPr>
            </a:lvl6pPr>
            <a:lvl7pPr lvl="6">
              <a:spcBef>
                <a:spcPts val="0"/>
              </a:spcBef>
              <a:spcAft>
                <a:spcPts val="0"/>
              </a:spcAft>
              <a:buClr>
                <a:schemeClr val="dk1"/>
              </a:buClr>
              <a:buSzPts val="1200"/>
              <a:buFont typeface="Montserrat"/>
              <a:buNone/>
              <a:defRPr sz="1200">
                <a:solidFill>
                  <a:schemeClr val="dk1"/>
                </a:solidFill>
              </a:defRPr>
            </a:lvl7pPr>
            <a:lvl8pPr lvl="7">
              <a:spcBef>
                <a:spcPts val="0"/>
              </a:spcBef>
              <a:spcAft>
                <a:spcPts val="0"/>
              </a:spcAft>
              <a:buClr>
                <a:schemeClr val="dk1"/>
              </a:buClr>
              <a:buSzPts val="1200"/>
              <a:buFont typeface="Montserrat"/>
              <a:buNone/>
              <a:defRPr sz="1200">
                <a:solidFill>
                  <a:schemeClr val="dk1"/>
                </a:solidFill>
              </a:defRPr>
            </a:lvl8pPr>
            <a:lvl9pPr lvl="8">
              <a:spcBef>
                <a:spcPts val="0"/>
              </a:spcBef>
              <a:spcAft>
                <a:spcPts val="0"/>
              </a:spcAft>
              <a:buClr>
                <a:schemeClr val="dk1"/>
              </a:buClr>
              <a:buSzPts val="1200"/>
              <a:buFont typeface="Montserrat"/>
              <a:buNone/>
              <a:defRPr sz="1200">
                <a:solidFill>
                  <a:schemeClr val="dk1"/>
                </a:solidFill>
              </a:defRPr>
            </a:lvl9pPr>
          </a:lstStyle>
          <a:p/>
        </p:txBody>
      </p:sp>
      <p:sp>
        <p:nvSpPr>
          <p:cNvPr id="265" name="Google Shape;265;p21"/>
          <p:cNvSpPr txBox="1"/>
          <p:nvPr>
            <p:ph idx="13"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266" name="Google Shape;266;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storyboards">
  <p:cSld name="BLANK_1_1_1_1_1_1_1_1_1_1_1_1_1_1_1_1_1_1_1_2">
    <p:spTree>
      <p:nvGrpSpPr>
        <p:cNvPr id="267" name="Shape 267"/>
        <p:cNvGrpSpPr/>
        <p:nvPr/>
      </p:nvGrpSpPr>
      <p:grpSpPr>
        <a:xfrm>
          <a:off x="0" y="0"/>
          <a:ext cx="0" cy="0"/>
          <a:chOff x="0" y="0"/>
          <a:chExt cx="0" cy="0"/>
        </a:xfrm>
      </p:grpSpPr>
      <p:sp>
        <p:nvSpPr>
          <p:cNvPr id="268" name="Google Shape;268;p22"/>
          <p:cNvSpPr/>
          <p:nvPr>
            <p:ph idx="2" type="pic"/>
          </p:nvPr>
        </p:nvSpPr>
        <p:spPr>
          <a:xfrm>
            <a:off x="2725025" y="1596075"/>
            <a:ext cx="1498500" cy="1498500"/>
          </a:xfrm>
          <a:prstGeom prst="rect">
            <a:avLst/>
          </a:prstGeom>
          <a:noFill/>
          <a:ln>
            <a:noFill/>
          </a:ln>
        </p:spPr>
      </p:sp>
      <p:sp>
        <p:nvSpPr>
          <p:cNvPr id="269" name="Google Shape;269;p22"/>
          <p:cNvSpPr/>
          <p:nvPr>
            <p:ph idx="3" type="pic"/>
          </p:nvPr>
        </p:nvSpPr>
        <p:spPr>
          <a:xfrm>
            <a:off x="7115925" y="1596075"/>
            <a:ext cx="1498500" cy="1498500"/>
          </a:xfrm>
          <a:prstGeom prst="rect">
            <a:avLst/>
          </a:prstGeom>
          <a:noFill/>
          <a:ln>
            <a:noFill/>
          </a:ln>
        </p:spPr>
      </p:sp>
      <p:sp>
        <p:nvSpPr>
          <p:cNvPr id="270" name="Google Shape;270;p22"/>
          <p:cNvSpPr/>
          <p:nvPr>
            <p:ph idx="4" type="pic"/>
          </p:nvPr>
        </p:nvSpPr>
        <p:spPr>
          <a:xfrm>
            <a:off x="4920475" y="1596075"/>
            <a:ext cx="1498500" cy="1498500"/>
          </a:xfrm>
          <a:prstGeom prst="ellipse">
            <a:avLst/>
          </a:prstGeom>
          <a:noFill/>
          <a:ln>
            <a:noFill/>
          </a:ln>
        </p:spPr>
      </p:sp>
      <p:sp>
        <p:nvSpPr>
          <p:cNvPr id="271" name="Google Shape;271;p22"/>
          <p:cNvSpPr/>
          <p:nvPr>
            <p:ph idx="5" type="pic"/>
          </p:nvPr>
        </p:nvSpPr>
        <p:spPr>
          <a:xfrm>
            <a:off x="529575" y="1596075"/>
            <a:ext cx="1498500" cy="1498500"/>
          </a:xfrm>
          <a:prstGeom prst="ellipse">
            <a:avLst/>
          </a:prstGeom>
          <a:noFill/>
          <a:ln>
            <a:noFill/>
          </a:ln>
        </p:spPr>
      </p:sp>
      <p:sp>
        <p:nvSpPr>
          <p:cNvPr id="272" name="Google Shape;272;p22"/>
          <p:cNvSpPr txBox="1"/>
          <p:nvPr>
            <p:ph type="title"/>
          </p:nvPr>
        </p:nvSpPr>
        <p:spPr>
          <a:xfrm>
            <a:off x="529575" y="3352550"/>
            <a:ext cx="1498500" cy="189600"/>
          </a:xfrm>
          <a:prstGeom prst="rect">
            <a:avLst/>
          </a:prstGeom>
        </p:spPr>
        <p:txBody>
          <a:bodyPr anchorCtr="0" anchor="t" bIns="0" lIns="0" spcFirstLastPara="1" rIns="0" wrap="square" tIns="0">
            <a:noAutofit/>
          </a:bodyPr>
          <a:lstStyle>
            <a:lvl1pPr lvl="0" algn="ctr">
              <a:spcBef>
                <a:spcPts val="0"/>
              </a:spcBef>
              <a:spcAft>
                <a:spcPts val="0"/>
              </a:spcAft>
              <a:buNone/>
              <a:defRPr sz="1200">
                <a:latin typeface="Montserrat"/>
                <a:ea typeface="Montserrat"/>
                <a:cs typeface="Montserrat"/>
                <a:sym typeface="Montserrat"/>
              </a:defRPr>
            </a:lvl1pPr>
            <a:lvl2pPr lvl="1" algn="ctr">
              <a:spcBef>
                <a:spcPts val="0"/>
              </a:spcBef>
              <a:spcAft>
                <a:spcPts val="0"/>
              </a:spcAft>
              <a:buNone/>
              <a:defRPr sz="1200">
                <a:latin typeface="Montserrat"/>
                <a:ea typeface="Montserrat"/>
                <a:cs typeface="Montserrat"/>
                <a:sym typeface="Montserrat"/>
              </a:defRPr>
            </a:lvl2pPr>
            <a:lvl3pPr lvl="2" algn="ctr">
              <a:spcBef>
                <a:spcPts val="0"/>
              </a:spcBef>
              <a:spcAft>
                <a:spcPts val="0"/>
              </a:spcAft>
              <a:buNone/>
              <a:defRPr sz="1200">
                <a:latin typeface="Montserrat"/>
                <a:ea typeface="Montserrat"/>
                <a:cs typeface="Montserrat"/>
                <a:sym typeface="Montserrat"/>
              </a:defRPr>
            </a:lvl3pPr>
            <a:lvl4pPr lvl="3" algn="ctr">
              <a:spcBef>
                <a:spcPts val="0"/>
              </a:spcBef>
              <a:spcAft>
                <a:spcPts val="0"/>
              </a:spcAft>
              <a:buNone/>
              <a:defRPr sz="1200">
                <a:latin typeface="Montserrat"/>
                <a:ea typeface="Montserrat"/>
                <a:cs typeface="Montserrat"/>
                <a:sym typeface="Montserrat"/>
              </a:defRPr>
            </a:lvl4pPr>
            <a:lvl5pPr lvl="4" algn="ctr">
              <a:spcBef>
                <a:spcPts val="0"/>
              </a:spcBef>
              <a:spcAft>
                <a:spcPts val="0"/>
              </a:spcAft>
              <a:buNone/>
              <a:defRPr sz="1200">
                <a:latin typeface="Montserrat"/>
                <a:ea typeface="Montserrat"/>
                <a:cs typeface="Montserrat"/>
                <a:sym typeface="Montserrat"/>
              </a:defRPr>
            </a:lvl5pPr>
            <a:lvl6pPr lvl="5" algn="ctr">
              <a:spcBef>
                <a:spcPts val="0"/>
              </a:spcBef>
              <a:spcAft>
                <a:spcPts val="0"/>
              </a:spcAft>
              <a:buNone/>
              <a:defRPr sz="1200">
                <a:latin typeface="Montserrat"/>
                <a:ea typeface="Montserrat"/>
                <a:cs typeface="Montserrat"/>
                <a:sym typeface="Montserrat"/>
              </a:defRPr>
            </a:lvl6pPr>
            <a:lvl7pPr lvl="6" algn="ctr">
              <a:spcBef>
                <a:spcPts val="0"/>
              </a:spcBef>
              <a:spcAft>
                <a:spcPts val="0"/>
              </a:spcAft>
              <a:buNone/>
              <a:defRPr sz="1200">
                <a:latin typeface="Montserrat"/>
                <a:ea typeface="Montserrat"/>
                <a:cs typeface="Montserrat"/>
                <a:sym typeface="Montserrat"/>
              </a:defRPr>
            </a:lvl7pPr>
            <a:lvl8pPr lvl="7" algn="ctr">
              <a:spcBef>
                <a:spcPts val="0"/>
              </a:spcBef>
              <a:spcAft>
                <a:spcPts val="0"/>
              </a:spcAft>
              <a:buNone/>
              <a:defRPr sz="1200">
                <a:latin typeface="Montserrat"/>
                <a:ea typeface="Montserrat"/>
                <a:cs typeface="Montserrat"/>
                <a:sym typeface="Montserrat"/>
              </a:defRPr>
            </a:lvl8pPr>
            <a:lvl9pPr lvl="8" algn="ctr">
              <a:spcBef>
                <a:spcPts val="0"/>
              </a:spcBef>
              <a:spcAft>
                <a:spcPts val="0"/>
              </a:spcAft>
              <a:buNone/>
              <a:defRPr sz="1200">
                <a:latin typeface="Montserrat"/>
                <a:ea typeface="Montserrat"/>
                <a:cs typeface="Montserrat"/>
                <a:sym typeface="Montserrat"/>
              </a:defRPr>
            </a:lvl9pPr>
          </a:lstStyle>
          <a:p/>
        </p:txBody>
      </p:sp>
      <p:sp>
        <p:nvSpPr>
          <p:cNvPr id="273" name="Google Shape;273;p22"/>
          <p:cNvSpPr txBox="1"/>
          <p:nvPr>
            <p:ph idx="6"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274" name="Google Shape;274;p22"/>
          <p:cNvSpPr txBox="1"/>
          <p:nvPr>
            <p:ph idx="7" type="title"/>
          </p:nvPr>
        </p:nvSpPr>
        <p:spPr>
          <a:xfrm>
            <a:off x="529575" y="3582694"/>
            <a:ext cx="1498500" cy="189600"/>
          </a:xfrm>
          <a:prstGeom prst="rect">
            <a:avLst/>
          </a:prstGeom>
        </p:spPr>
        <p:txBody>
          <a:bodyPr anchorCtr="0" anchor="t" bIns="0" lIns="0" spcFirstLastPara="1" rIns="0" wrap="square" tIns="0">
            <a:spAutoFit/>
          </a:bodyPr>
          <a:lstStyle>
            <a:lvl1pPr lvl="0" algn="ctr">
              <a:spcBef>
                <a:spcPts val="0"/>
              </a:spcBef>
              <a:spcAft>
                <a:spcPts val="0"/>
              </a:spcAft>
              <a:buNone/>
              <a:defRPr sz="1000">
                <a:solidFill>
                  <a:schemeClr val="lt2"/>
                </a:solidFill>
              </a:defRPr>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275" name="Google Shape;275;p22"/>
          <p:cNvSpPr txBox="1"/>
          <p:nvPr>
            <p:ph idx="8" type="title"/>
          </p:nvPr>
        </p:nvSpPr>
        <p:spPr>
          <a:xfrm>
            <a:off x="2725025" y="3352550"/>
            <a:ext cx="1498500" cy="189600"/>
          </a:xfrm>
          <a:prstGeom prst="rect">
            <a:avLst/>
          </a:prstGeom>
        </p:spPr>
        <p:txBody>
          <a:bodyPr anchorCtr="0" anchor="t" bIns="0" lIns="0" spcFirstLastPara="1" rIns="0" wrap="square" tIns="0">
            <a:noAutofit/>
          </a:bodyPr>
          <a:lstStyle>
            <a:lvl1pPr lvl="0" algn="ctr">
              <a:spcBef>
                <a:spcPts val="0"/>
              </a:spcBef>
              <a:spcAft>
                <a:spcPts val="0"/>
              </a:spcAft>
              <a:buNone/>
              <a:defRPr sz="1200">
                <a:latin typeface="Montserrat"/>
                <a:ea typeface="Montserrat"/>
                <a:cs typeface="Montserrat"/>
                <a:sym typeface="Montserrat"/>
              </a:defRPr>
            </a:lvl1pPr>
            <a:lvl2pPr lvl="1" algn="ctr">
              <a:spcBef>
                <a:spcPts val="0"/>
              </a:spcBef>
              <a:spcAft>
                <a:spcPts val="0"/>
              </a:spcAft>
              <a:buNone/>
              <a:defRPr sz="1200">
                <a:latin typeface="Montserrat"/>
                <a:ea typeface="Montserrat"/>
                <a:cs typeface="Montserrat"/>
                <a:sym typeface="Montserrat"/>
              </a:defRPr>
            </a:lvl2pPr>
            <a:lvl3pPr lvl="2" algn="ctr">
              <a:spcBef>
                <a:spcPts val="0"/>
              </a:spcBef>
              <a:spcAft>
                <a:spcPts val="0"/>
              </a:spcAft>
              <a:buNone/>
              <a:defRPr sz="1200">
                <a:latin typeface="Montserrat"/>
                <a:ea typeface="Montserrat"/>
                <a:cs typeface="Montserrat"/>
                <a:sym typeface="Montserrat"/>
              </a:defRPr>
            </a:lvl3pPr>
            <a:lvl4pPr lvl="3" algn="ctr">
              <a:spcBef>
                <a:spcPts val="0"/>
              </a:spcBef>
              <a:spcAft>
                <a:spcPts val="0"/>
              </a:spcAft>
              <a:buNone/>
              <a:defRPr sz="1200">
                <a:latin typeface="Montserrat"/>
                <a:ea typeface="Montserrat"/>
                <a:cs typeface="Montserrat"/>
                <a:sym typeface="Montserrat"/>
              </a:defRPr>
            </a:lvl4pPr>
            <a:lvl5pPr lvl="4" algn="ctr">
              <a:spcBef>
                <a:spcPts val="0"/>
              </a:spcBef>
              <a:spcAft>
                <a:spcPts val="0"/>
              </a:spcAft>
              <a:buNone/>
              <a:defRPr sz="1200">
                <a:latin typeface="Montserrat"/>
                <a:ea typeface="Montserrat"/>
                <a:cs typeface="Montserrat"/>
                <a:sym typeface="Montserrat"/>
              </a:defRPr>
            </a:lvl5pPr>
            <a:lvl6pPr lvl="5" algn="ctr">
              <a:spcBef>
                <a:spcPts val="0"/>
              </a:spcBef>
              <a:spcAft>
                <a:spcPts val="0"/>
              </a:spcAft>
              <a:buNone/>
              <a:defRPr sz="1200">
                <a:latin typeface="Montserrat"/>
                <a:ea typeface="Montserrat"/>
                <a:cs typeface="Montserrat"/>
                <a:sym typeface="Montserrat"/>
              </a:defRPr>
            </a:lvl6pPr>
            <a:lvl7pPr lvl="6" algn="ctr">
              <a:spcBef>
                <a:spcPts val="0"/>
              </a:spcBef>
              <a:spcAft>
                <a:spcPts val="0"/>
              </a:spcAft>
              <a:buNone/>
              <a:defRPr sz="1200">
                <a:latin typeface="Montserrat"/>
                <a:ea typeface="Montserrat"/>
                <a:cs typeface="Montserrat"/>
                <a:sym typeface="Montserrat"/>
              </a:defRPr>
            </a:lvl7pPr>
            <a:lvl8pPr lvl="7" algn="ctr">
              <a:spcBef>
                <a:spcPts val="0"/>
              </a:spcBef>
              <a:spcAft>
                <a:spcPts val="0"/>
              </a:spcAft>
              <a:buNone/>
              <a:defRPr sz="1200">
                <a:latin typeface="Montserrat"/>
                <a:ea typeface="Montserrat"/>
                <a:cs typeface="Montserrat"/>
                <a:sym typeface="Montserrat"/>
              </a:defRPr>
            </a:lvl8pPr>
            <a:lvl9pPr lvl="8" algn="ctr">
              <a:spcBef>
                <a:spcPts val="0"/>
              </a:spcBef>
              <a:spcAft>
                <a:spcPts val="0"/>
              </a:spcAft>
              <a:buNone/>
              <a:defRPr sz="1200">
                <a:latin typeface="Montserrat"/>
                <a:ea typeface="Montserrat"/>
                <a:cs typeface="Montserrat"/>
                <a:sym typeface="Montserrat"/>
              </a:defRPr>
            </a:lvl9pPr>
          </a:lstStyle>
          <a:p/>
        </p:txBody>
      </p:sp>
      <p:sp>
        <p:nvSpPr>
          <p:cNvPr id="276" name="Google Shape;276;p22"/>
          <p:cNvSpPr txBox="1"/>
          <p:nvPr>
            <p:ph idx="9" type="title"/>
          </p:nvPr>
        </p:nvSpPr>
        <p:spPr>
          <a:xfrm>
            <a:off x="2725025" y="3582694"/>
            <a:ext cx="1498500" cy="189600"/>
          </a:xfrm>
          <a:prstGeom prst="rect">
            <a:avLst/>
          </a:prstGeom>
        </p:spPr>
        <p:txBody>
          <a:bodyPr anchorCtr="0" anchor="t" bIns="0" lIns="0" spcFirstLastPara="1" rIns="0" wrap="square" tIns="0">
            <a:spAutoFit/>
          </a:bodyPr>
          <a:lstStyle>
            <a:lvl1pPr lvl="0" algn="ctr">
              <a:spcBef>
                <a:spcPts val="0"/>
              </a:spcBef>
              <a:spcAft>
                <a:spcPts val="0"/>
              </a:spcAft>
              <a:buNone/>
              <a:defRPr sz="1000">
                <a:solidFill>
                  <a:schemeClr val="lt2"/>
                </a:solidFill>
              </a:defRPr>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277" name="Google Shape;277;p22"/>
          <p:cNvSpPr txBox="1"/>
          <p:nvPr>
            <p:ph idx="13" type="title"/>
          </p:nvPr>
        </p:nvSpPr>
        <p:spPr>
          <a:xfrm>
            <a:off x="4920475" y="3352550"/>
            <a:ext cx="1498500" cy="1896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200">
                <a:latin typeface="Montserrat"/>
                <a:ea typeface="Montserrat"/>
                <a:cs typeface="Montserrat"/>
                <a:sym typeface="Montserrat"/>
              </a:defRPr>
            </a:lvl1pPr>
            <a:lvl2pPr lvl="1" algn="ctr">
              <a:spcBef>
                <a:spcPts val="0"/>
              </a:spcBef>
              <a:spcAft>
                <a:spcPts val="0"/>
              </a:spcAft>
              <a:buNone/>
              <a:defRPr sz="1200">
                <a:latin typeface="Montserrat"/>
                <a:ea typeface="Montserrat"/>
                <a:cs typeface="Montserrat"/>
                <a:sym typeface="Montserrat"/>
              </a:defRPr>
            </a:lvl2pPr>
            <a:lvl3pPr lvl="2" algn="ctr">
              <a:spcBef>
                <a:spcPts val="0"/>
              </a:spcBef>
              <a:spcAft>
                <a:spcPts val="0"/>
              </a:spcAft>
              <a:buNone/>
              <a:defRPr sz="1200">
                <a:latin typeface="Montserrat"/>
                <a:ea typeface="Montserrat"/>
                <a:cs typeface="Montserrat"/>
                <a:sym typeface="Montserrat"/>
              </a:defRPr>
            </a:lvl3pPr>
            <a:lvl4pPr lvl="3" algn="ctr">
              <a:spcBef>
                <a:spcPts val="0"/>
              </a:spcBef>
              <a:spcAft>
                <a:spcPts val="0"/>
              </a:spcAft>
              <a:buNone/>
              <a:defRPr sz="1200">
                <a:latin typeface="Montserrat"/>
                <a:ea typeface="Montserrat"/>
                <a:cs typeface="Montserrat"/>
                <a:sym typeface="Montserrat"/>
              </a:defRPr>
            </a:lvl4pPr>
            <a:lvl5pPr lvl="4" algn="ctr">
              <a:spcBef>
                <a:spcPts val="0"/>
              </a:spcBef>
              <a:spcAft>
                <a:spcPts val="0"/>
              </a:spcAft>
              <a:buNone/>
              <a:defRPr sz="1200">
                <a:latin typeface="Montserrat"/>
                <a:ea typeface="Montserrat"/>
                <a:cs typeface="Montserrat"/>
                <a:sym typeface="Montserrat"/>
              </a:defRPr>
            </a:lvl5pPr>
            <a:lvl6pPr lvl="5" algn="ctr">
              <a:spcBef>
                <a:spcPts val="0"/>
              </a:spcBef>
              <a:spcAft>
                <a:spcPts val="0"/>
              </a:spcAft>
              <a:buNone/>
              <a:defRPr sz="1200">
                <a:latin typeface="Montserrat"/>
                <a:ea typeface="Montserrat"/>
                <a:cs typeface="Montserrat"/>
                <a:sym typeface="Montserrat"/>
              </a:defRPr>
            </a:lvl6pPr>
            <a:lvl7pPr lvl="6" algn="ctr">
              <a:spcBef>
                <a:spcPts val="0"/>
              </a:spcBef>
              <a:spcAft>
                <a:spcPts val="0"/>
              </a:spcAft>
              <a:buNone/>
              <a:defRPr sz="1200">
                <a:latin typeface="Montserrat"/>
                <a:ea typeface="Montserrat"/>
                <a:cs typeface="Montserrat"/>
                <a:sym typeface="Montserrat"/>
              </a:defRPr>
            </a:lvl7pPr>
            <a:lvl8pPr lvl="7" algn="ctr">
              <a:spcBef>
                <a:spcPts val="0"/>
              </a:spcBef>
              <a:spcAft>
                <a:spcPts val="0"/>
              </a:spcAft>
              <a:buNone/>
              <a:defRPr sz="1200">
                <a:latin typeface="Montserrat"/>
                <a:ea typeface="Montserrat"/>
                <a:cs typeface="Montserrat"/>
                <a:sym typeface="Montserrat"/>
              </a:defRPr>
            </a:lvl8pPr>
            <a:lvl9pPr lvl="8" algn="ctr">
              <a:spcBef>
                <a:spcPts val="0"/>
              </a:spcBef>
              <a:spcAft>
                <a:spcPts val="0"/>
              </a:spcAft>
              <a:buNone/>
              <a:defRPr sz="1200">
                <a:latin typeface="Montserrat"/>
                <a:ea typeface="Montserrat"/>
                <a:cs typeface="Montserrat"/>
                <a:sym typeface="Montserrat"/>
              </a:defRPr>
            </a:lvl9pPr>
          </a:lstStyle>
          <a:p/>
        </p:txBody>
      </p:sp>
      <p:sp>
        <p:nvSpPr>
          <p:cNvPr id="278" name="Google Shape;278;p22"/>
          <p:cNvSpPr txBox="1"/>
          <p:nvPr>
            <p:ph idx="14" type="title"/>
          </p:nvPr>
        </p:nvSpPr>
        <p:spPr>
          <a:xfrm>
            <a:off x="4920475" y="3582694"/>
            <a:ext cx="1498500" cy="189600"/>
          </a:xfrm>
          <a:prstGeom prst="rect">
            <a:avLst/>
          </a:prstGeom>
        </p:spPr>
        <p:txBody>
          <a:bodyPr anchorCtr="0" anchor="t" bIns="0" lIns="0" spcFirstLastPara="1" rIns="0" wrap="square" tIns="0">
            <a:spAutoFit/>
          </a:bodyPr>
          <a:lstStyle>
            <a:lvl1pPr lvl="0" algn="ctr">
              <a:spcBef>
                <a:spcPts val="0"/>
              </a:spcBef>
              <a:spcAft>
                <a:spcPts val="0"/>
              </a:spcAft>
              <a:buNone/>
              <a:defRPr sz="1000">
                <a:solidFill>
                  <a:schemeClr val="lt2"/>
                </a:solidFill>
              </a:defRPr>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279" name="Google Shape;279;p22"/>
          <p:cNvSpPr txBox="1"/>
          <p:nvPr>
            <p:ph idx="15" type="title"/>
          </p:nvPr>
        </p:nvSpPr>
        <p:spPr>
          <a:xfrm>
            <a:off x="7115925" y="3352550"/>
            <a:ext cx="1498500" cy="189600"/>
          </a:xfrm>
          <a:prstGeom prst="rect">
            <a:avLst/>
          </a:prstGeom>
        </p:spPr>
        <p:txBody>
          <a:bodyPr anchorCtr="0" anchor="t" bIns="0" lIns="0" spcFirstLastPara="1" rIns="0" wrap="square" tIns="0">
            <a:noAutofit/>
          </a:bodyPr>
          <a:lstStyle>
            <a:lvl1pPr lvl="0" algn="ctr">
              <a:spcBef>
                <a:spcPts val="0"/>
              </a:spcBef>
              <a:spcAft>
                <a:spcPts val="0"/>
              </a:spcAft>
              <a:buNone/>
              <a:defRPr sz="1200">
                <a:latin typeface="Montserrat"/>
                <a:ea typeface="Montserrat"/>
                <a:cs typeface="Montserrat"/>
                <a:sym typeface="Montserrat"/>
              </a:defRPr>
            </a:lvl1pPr>
            <a:lvl2pPr lvl="1" algn="ctr">
              <a:spcBef>
                <a:spcPts val="0"/>
              </a:spcBef>
              <a:spcAft>
                <a:spcPts val="0"/>
              </a:spcAft>
              <a:buNone/>
              <a:defRPr sz="1200">
                <a:latin typeface="Montserrat"/>
                <a:ea typeface="Montserrat"/>
                <a:cs typeface="Montserrat"/>
                <a:sym typeface="Montserrat"/>
              </a:defRPr>
            </a:lvl2pPr>
            <a:lvl3pPr lvl="2" algn="ctr">
              <a:spcBef>
                <a:spcPts val="0"/>
              </a:spcBef>
              <a:spcAft>
                <a:spcPts val="0"/>
              </a:spcAft>
              <a:buNone/>
              <a:defRPr sz="1200">
                <a:latin typeface="Montserrat"/>
                <a:ea typeface="Montserrat"/>
                <a:cs typeface="Montserrat"/>
                <a:sym typeface="Montserrat"/>
              </a:defRPr>
            </a:lvl3pPr>
            <a:lvl4pPr lvl="3" algn="ctr">
              <a:spcBef>
                <a:spcPts val="0"/>
              </a:spcBef>
              <a:spcAft>
                <a:spcPts val="0"/>
              </a:spcAft>
              <a:buNone/>
              <a:defRPr sz="1200">
                <a:latin typeface="Montserrat"/>
                <a:ea typeface="Montserrat"/>
                <a:cs typeface="Montserrat"/>
                <a:sym typeface="Montserrat"/>
              </a:defRPr>
            </a:lvl4pPr>
            <a:lvl5pPr lvl="4" algn="ctr">
              <a:spcBef>
                <a:spcPts val="0"/>
              </a:spcBef>
              <a:spcAft>
                <a:spcPts val="0"/>
              </a:spcAft>
              <a:buNone/>
              <a:defRPr sz="1200">
                <a:latin typeface="Montserrat"/>
                <a:ea typeface="Montserrat"/>
                <a:cs typeface="Montserrat"/>
                <a:sym typeface="Montserrat"/>
              </a:defRPr>
            </a:lvl5pPr>
            <a:lvl6pPr lvl="5" algn="ctr">
              <a:spcBef>
                <a:spcPts val="0"/>
              </a:spcBef>
              <a:spcAft>
                <a:spcPts val="0"/>
              </a:spcAft>
              <a:buNone/>
              <a:defRPr sz="1200">
                <a:latin typeface="Montserrat"/>
                <a:ea typeface="Montserrat"/>
                <a:cs typeface="Montserrat"/>
                <a:sym typeface="Montserrat"/>
              </a:defRPr>
            </a:lvl6pPr>
            <a:lvl7pPr lvl="6" algn="ctr">
              <a:spcBef>
                <a:spcPts val="0"/>
              </a:spcBef>
              <a:spcAft>
                <a:spcPts val="0"/>
              </a:spcAft>
              <a:buNone/>
              <a:defRPr sz="1200">
                <a:latin typeface="Montserrat"/>
                <a:ea typeface="Montserrat"/>
                <a:cs typeface="Montserrat"/>
                <a:sym typeface="Montserrat"/>
              </a:defRPr>
            </a:lvl7pPr>
            <a:lvl8pPr lvl="7" algn="ctr">
              <a:spcBef>
                <a:spcPts val="0"/>
              </a:spcBef>
              <a:spcAft>
                <a:spcPts val="0"/>
              </a:spcAft>
              <a:buNone/>
              <a:defRPr sz="1200">
                <a:latin typeface="Montserrat"/>
                <a:ea typeface="Montserrat"/>
                <a:cs typeface="Montserrat"/>
                <a:sym typeface="Montserrat"/>
              </a:defRPr>
            </a:lvl8pPr>
            <a:lvl9pPr lvl="8" algn="ctr">
              <a:spcBef>
                <a:spcPts val="0"/>
              </a:spcBef>
              <a:spcAft>
                <a:spcPts val="0"/>
              </a:spcAft>
              <a:buNone/>
              <a:defRPr sz="1200">
                <a:latin typeface="Montserrat"/>
                <a:ea typeface="Montserrat"/>
                <a:cs typeface="Montserrat"/>
                <a:sym typeface="Montserrat"/>
              </a:defRPr>
            </a:lvl9pPr>
          </a:lstStyle>
          <a:p/>
        </p:txBody>
      </p:sp>
      <p:sp>
        <p:nvSpPr>
          <p:cNvPr id="280" name="Google Shape;280;p22"/>
          <p:cNvSpPr txBox="1"/>
          <p:nvPr>
            <p:ph idx="16" type="title"/>
          </p:nvPr>
        </p:nvSpPr>
        <p:spPr>
          <a:xfrm>
            <a:off x="7115925" y="3582694"/>
            <a:ext cx="1498500" cy="189600"/>
          </a:xfrm>
          <a:prstGeom prst="rect">
            <a:avLst/>
          </a:prstGeom>
        </p:spPr>
        <p:txBody>
          <a:bodyPr anchorCtr="0" anchor="t" bIns="0" lIns="0" spcFirstLastPara="1" rIns="0" wrap="square" tIns="0">
            <a:spAutoFit/>
          </a:bodyPr>
          <a:lstStyle>
            <a:lvl1pPr lvl="0" algn="ctr">
              <a:spcBef>
                <a:spcPts val="0"/>
              </a:spcBef>
              <a:spcAft>
                <a:spcPts val="0"/>
              </a:spcAft>
              <a:buNone/>
              <a:defRPr sz="1000">
                <a:solidFill>
                  <a:schemeClr val="lt2"/>
                </a:solidFill>
              </a:defRPr>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281" name="Google Shape;281;p22"/>
          <p:cNvSpPr txBox="1"/>
          <p:nvPr>
            <p:ph idx="1"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282" name="Google Shape;28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storyboards - Alt 1">
  <p:cSld name="BLANK_1_1_1_1_1_1_1_1_1_1_1_1_1_1_1_1_1_1_1_2_1">
    <p:spTree>
      <p:nvGrpSpPr>
        <p:cNvPr id="283" name="Shape 283"/>
        <p:cNvGrpSpPr/>
        <p:nvPr/>
      </p:nvGrpSpPr>
      <p:grpSpPr>
        <a:xfrm>
          <a:off x="0" y="0"/>
          <a:ext cx="0" cy="0"/>
          <a:chOff x="0" y="0"/>
          <a:chExt cx="0" cy="0"/>
        </a:xfrm>
      </p:grpSpPr>
      <p:sp>
        <p:nvSpPr>
          <p:cNvPr id="284" name="Google Shape;284;p23"/>
          <p:cNvSpPr/>
          <p:nvPr>
            <p:ph idx="2" type="pic"/>
          </p:nvPr>
        </p:nvSpPr>
        <p:spPr>
          <a:xfrm>
            <a:off x="2725025" y="1596075"/>
            <a:ext cx="1498500" cy="1498500"/>
          </a:xfrm>
          <a:prstGeom prst="rect">
            <a:avLst/>
          </a:prstGeom>
          <a:noFill/>
          <a:ln>
            <a:noFill/>
          </a:ln>
        </p:spPr>
      </p:sp>
      <p:sp>
        <p:nvSpPr>
          <p:cNvPr id="285" name="Google Shape;285;p23"/>
          <p:cNvSpPr/>
          <p:nvPr>
            <p:ph idx="3" type="pic"/>
          </p:nvPr>
        </p:nvSpPr>
        <p:spPr>
          <a:xfrm>
            <a:off x="7115925" y="1596075"/>
            <a:ext cx="1498500" cy="1498500"/>
          </a:xfrm>
          <a:prstGeom prst="rect">
            <a:avLst/>
          </a:prstGeom>
          <a:noFill/>
          <a:ln>
            <a:noFill/>
          </a:ln>
        </p:spPr>
      </p:sp>
      <p:sp>
        <p:nvSpPr>
          <p:cNvPr id="286" name="Google Shape;286;p23"/>
          <p:cNvSpPr/>
          <p:nvPr>
            <p:ph idx="4" type="pic"/>
          </p:nvPr>
        </p:nvSpPr>
        <p:spPr>
          <a:xfrm>
            <a:off x="4920475" y="1596075"/>
            <a:ext cx="1498500" cy="1498500"/>
          </a:xfrm>
          <a:prstGeom prst="ellipse">
            <a:avLst/>
          </a:prstGeom>
          <a:noFill/>
          <a:ln>
            <a:noFill/>
          </a:ln>
        </p:spPr>
      </p:sp>
      <p:sp>
        <p:nvSpPr>
          <p:cNvPr id="287" name="Google Shape;287;p23"/>
          <p:cNvSpPr/>
          <p:nvPr>
            <p:ph idx="5" type="pic"/>
          </p:nvPr>
        </p:nvSpPr>
        <p:spPr>
          <a:xfrm>
            <a:off x="529575" y="1596075"/>
            <a:ext cx="1498500" cy="1498500"/>
          </a:xfrm>
          <a:prstGeom prst="ellipse">
            <a:avLst/>
          </a:prstGeom>
          <a:noFill/>
          <a:ln>
            <a:noFill/>
          </a:ln>
        </p:spPr>
      </p:sp>
      <p:sp>
        <p:nvSpPr>
          <p:cNvPr id="288" name="Google Shape;288;p23"/>
          <p:cNvSpPr txBox="1"/>
          <p:nvPr>
            <p:ph type="title"/>
          </p:nvPr>
        </p:nvSpPr>
        <p:spPr>
          <a:xfrm>
            <a:off x="529575" y="3352550"/>
            <a:ext cx="1498500" cy="189600"/>
          </a:xfrm>
          <a:prstGeom prst="rect">
            <a:avLst/>
          </a:prstGeom>
        </p:spPr>
        <p:txBody>
          <a:bodyPr anchorCtr="0" anchor="t" bIns="0" lIns="0" spcFirstLastPara="1" rIns="0" wrap="square" tIns="0">
            <a:noAutofit/>
          </a:bodyPr>
          <a:lstStyle>
            <a:lvl1pPr lvl="0" algn="ctr">
              <a:spcBef>
                <a:spcPts val="0"/>
              </a:spcBef>
              <a:spcAft>
                <a:spcPts val="0"/>
              </a:spcAft>
              <a:buNone/>
              <a:defRPr sz="1200">
                <a:latin typeface="Montserrat"/>
                <a:ea typeface="Montserrat"/>
                <a:cs typeface="Montserrat"/>
                <a:sym typeface="Montserrat"/>
              </a:defRPr>
            </a:lvl1pPr>
            <a:lvl2pPr lvl="1" algn="ctr">
              <a:spcBef>
                <a:spcPts val="0"/>
              </a:spcBef>
              <a:spcAft>
                <a:spcPts val="0"/>
              </a:spcAft>
              <a:buNone/>
              <a:defRPr sz="1200">
                <a:latin typeface="Montserrat"/>
                <a:ea typeface="Montserrat"/>
                <a:cs typeface="Montserrat"/>
                <a:sym typeface="Montserrat"/>
              </a:defRPr>
            </a:lvl2pPr>
            <a:lvl3pPr lvl="2" algn="ctr">
              <a:spcBef>
                <a:spcPts val="0"/>
              </a:spcBef>
              <a:spcAft>
                <a:spcPts val="0"/>
              </a:spcAft>
              <a:buNone/>
              <a:defRPr sz="1200">
                <a:latin typeface="Montserrat"/>
                <a:ea typeface="Montserrat"/>
                <a:cs typeface="Montserrat"/>
                <a:sym typeface="Montserrat"/>
              </a:defRPr>
            </a:lvl3pPr>
            <a:lvl4pPr lvl="3" algn="ctr">
              <a:spcBef>
                <a:spcPts val="0"/>
              </a:spcBef>
              <a:spcAft>
                <a:spcPts val="0"/>
              </a:spcAft>
              <a:buNone/>
              <a:defRPr sz="1200">
                <a:latin typeface="Montserrat"/>
                <a:ea typeface="Montserrat"/>
                <a:cs typeface="Montserrat"/>
                <a:sym typeface="Montserrat"/>
              </a:defRPr>
            </a:lvl4pPr>
            <a:lvl5pPr lvl="4" algn="ctr">
              <a:spcBef>
                <a:spcPts val="0"/>
              </a:spcBef>
              <a:spcAft>
                <a:spcPts val="0"/>
              </a:spcAft>
              <a:buNone/>
              <a:defRPr sz="1200">
                <a:latin typeface="Montserrat"/>
                <a:ea typeface="Montserrat"/>
                <a:cs typeface="Montserrat"/>
                <a:sym typeface="Montserrat"/>
              </a:defRPr>
            </a:lvl5pPr>
            <a:lvl6pPr lvl="5" algn="ctr">
              <a:spcBef>
                <a:spcPts val="0"/>
              </a:spcBef>
              <a:spcAft>
                <a:spcPts val="0"/>
              </a:spcAft>
              <a:buNone/>
              <a:defRPr sz="1200">
                <a:latin typeface="Montserrat"/>
                <a:ea typeface="Montserrat"/>
                <a:cs typeface="Montserrat"/>
                <a:sym typeface="Montserrat"/>
              </a:defRPr>
            </a:lvl6pPr>
            <a:lvl7pPr lvl="6" algn="ctr">
              <a:spcBef>
                <a:spcPts val="0"/>
              </a:spcBef>
              <a:spcAft>
                <a:spcPts val="0"/>
              </a:spcAft>
              <a:buNone/>
              <a:defRPr sz="1200">
                <a:latin typeface="Montserrat"/>
                <a:ea typeface="Montserrat"/>
                <a:cs typeface="Montserrat"/>
                <a:sym typeface="Montserrat"/>
              </a:defRPr>
            </a:lvl7pPr>
            <a:lvl8pPr lvl="7" algn="ctr">
              <a:spcBef>
                <a:spcPts val="0"/>
              </a:spcBef>
              <a:spcAft>
                <a:spcPts val="0"/>
              </a:spcAft>
              <a:buNone/>
              <a:defRPr sz="1200">
                <a:latin typeface="Montserrat"/>
                <a:ea typeface="Montserrat"/>
                <a:cs typeface="Montserrat"/>
                <a:sym typeface="Montserrat"/>
              </a:defRPr>
            </a:lvl8pPr>
            <a:lvl9pPr lvl="8" algn="ctr">
              <a:spcBef>
                <a:spcPts val="0"/>
              </a:spcBef>
              <a:spcAft>
                <a:spcPts val="0"/>
              </a:spcAft>
              <a:buNone/>
              <a:defRPr sz="1200">
                <a:latin typeface="Montserrat"/>
                <a:ea typeface="Montserrat"/>
                <a:cs typeface="Montserrat"/>
                <a:sym typeface="Montserrat"/>
              </a:defRPr>
            </a:lvl9pPr>
          </a:lstStyle>
          <a:p/>
        </p:txBody>
      </p:sp>
      <p:sp>
        <p:nvSpPr>
          <p:cNvPr id="289" name="Google Shape;289;p23"/>
          <p:cNvSpPr txBox="1"/>
          <p:nvPr>
            <p:ph idx="6"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290" name="Google Shape;290;p23"/>
          <p:cNvSpPr txBox="1"/>
          <p:nvPr>
            <p:ph idx="7" type="title"/>
          </p:nvPr>
        </p:nvSpPr>
        <p:spPr>
          <a:xfrm>
            <a:off x="529575" y="3582694"/>
            <a:ext cx="1498500" cy="189600"/>
          </a:xfrm>
          <a:prstGeom prst="rect">
            <a:avLst/>
          </a:prstGeom>
        </p:spPr>
        <p:txBody>
          <a:bodyPr anchorCtr="0" anchor="t" bIns="0" lIns="0" spcFirstLastPara="1" rIns="0" wrap="square" tIns="0">
            <a:spAutoFit/>
          </a:bodyPr>
          <a:lstStyle>
            <a:lvl1pPr lvl="0" algn="ctr">
              <a:spcBef>
                <a:spcPts val="0"/>
              </a:spcBef>
              <a:spcAft>
                <a:spcPts val="0"/>
              </a:spcAft>
              <a:buNone/>
              <a:defRPr sz="1000">
                <a:solidFill>
                  <a:schemeClr val="lt2"/>
                </a:solidFill>
              </a:defRPr>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291" name="Google Shape;291;p23"/>
          <p:cNvSpPr txBox="1"/>
          <p:nvPr>
            <p:ph idx="8" type="title"/>
          </p:nvPr>
        </p:nvSpPr>
        <p:spPr>
          <a:xfrm>
            <a:off x="2725025" y="3352550"/>
            <a:ext cx="1498500" cy="189600"/>
          </a:xfrm>
          <a:prstGeom prst="rect">
            <a:avLst/>
          </a:prstGeom>
        </p:spPr>
        <p:txBody>
          <a:bodyPr anchorCtr="0" anchor="t" bIns="0" lIns="0" spcFirstLastPara="1" rIns="0" wrap="square" tIns="0">
            <a:noAutofit/>
          </a:bodyPr>
          <a:lstStyle>
            <a:lvl1pPr lvl="0" algn="ctr">
              <a:spcBef>
                <a:spcPts val="0"/>
              </a:spcBef>
              <a:spcAft>
                <a:spcPts val="0"/>
              </a:spcAft>
              <a:buNone/>
              <a:defRPr sz="1200">
                <a:latin typeface="Montserrat"/>
                <a:ea typeface="Montserrat"/>
                <a:cs typeface="Montserrat"/>
                <a:sym typeface="Montserrat"/>
              </a:defRPr>
            </a:lvl1pPr>
            <a:lvl2pPr lvl="1" algn="ctr">
              <a:spcBef>
                <a:spcPts val="0"/>
              </a:spcBef>
              <a:spcAft>
                <a:spcPts val="0"/>
              </a:spcAft>
              <a:buNone/>
              <a:defRPr sz="1200">
                <a:latin typeface="Montserrat"/>
                <a:ea typeface="Montserrat"/>
                <a:cs typeface="Montserrat"/>
                <a:sym typeface="Montserrat"/>
              </a:defRPr>
            </a:lvl2pPr>
            <a:lvl3pPr lvl="2" algn="ctr">
              <a:spcBef>
                <a:spcPts val="0"/>
              </a:spcBef>
              <a:spcAft>
                <a:spcPts val="0"/>
              </a:spcAft>
              <a:buNone/>
              <a:defRPr sz="1200">
                <a:latin typeface="Montserrat"/>
                <a:ea typeface="Montserrat"/>
                <a:cs typeface="Montserrat"/>
                <a:sym typeface="Montserrat"/>
              </a:defRPr>
            </a:lvl3pPr>
            <a:lvl4pPr lvl="3" algn="ctr">
              <a:spcBef>
                <a:spcPts val="0"/>
              </a:spcBef>
              <a:spcAft>
                <a:spcPts val="0"/>
              </a:spcAft>
              <a:buNone/>
              <a:defRPr sz="1200">
                <a:latin typeface="Montserrat"/>
                <a:ea typeface="Montserrat"/>
                <a:cs typeface="Montserrat"/>
                <a:sym typeface="Montserrat"/>
              </a:defRPr>
            </a:lvl4pPr>
            <a:lvl5pPr lvl="4" algn="ctr">
              <a:spcBef>
                <a:spcPts val="0"/>
              </a:spcBef>
              <a:spcAft>
                <a:spcPts val="0"/>
              </a:spcAft>
              <a:buNone/>
              <a:defRPr sz="1200">
                <a:latin typeface="Montserrat"/>
                <a:ea typeface="Montserrat"/>
                <a:cs typeface="Montserrat"/>
                <a:sym typeface="Montserrat"/>
              </a:defRPr>
            </a:lvl5pPr>
            <a:lvl6pPr lvl="5" algn="ctr">
              <a:spcBef>
                <a:spcPts val="0"/>
              </a:spcBef>
              <a:spcAft>
                <a:spcPts val="0"/>
              </a:spcAft>
              <a:buNone/>
              <a:defRPr sz="1200">
                <a:latin typeface="Montserrat"/>
                <a:ea typeface="Montserrat"/>
                <a:cs typeface="Montserrat"/>
                <a:sym typeface="Montserrat"/>
              </a:defRPr>
            </a:lvl6pPr>
            <a:lvl7pPr lvl="6" algn="ctr">
              <a:spcBef>
                <a:spcPts val="0"/>
              </a:spcBef>
              <a:spcAft>
                <a:spcPts val="0"/>
              </a:spcAft>
              <a:buNone/>
              <a:defRPr sz="1200">
                <a:latin typeface="Montserrat"/>
                <a:ea typeface="Montserrat"/>
                <a:cs typeface="Montserrat"/>
                <a:sym typeface="Montserrat"/>
              </a:defRPr>
            </a:lvl7pPr>
            <a:lvl8pPr lvl="7" algn="ctr">
              <a:spcBef>
                <a:spcPts val="0"/>
              </a:spcBef>
              <a:spcAft>
                <a:spcPts val="0"/>
              </a:spcAft>
              <a:buNone/>
              <a:defRPr sz="1200">
                <a:latin typeface="Montserrat"/>
                <a:ea typeface="Montserrat"/>
                <a:cs typeface="Montserrat"/>
                <a:sym typeface="Montserrat"/>
              </a:defRPr>
            </a:lvl8pPr>
            <a:lvl9pPr lvl="8" algn="ctr">
              <a:spcBef>
                <a:spcPts val="0"/>
              </a:spcBef>
              <a:spcAft>
                <a:spcPts val="0"/>
              </a:spcAft>
              <a:buNone/>
              <a:defRPr sz="1200">
                <a:latin typeface="Montserrat"/>
                <a:ea typeface="Montserrat"/>
                <a:cs typeface="Montserrat"/>
                <a:sym typeface="Montserrat"/>
              </a:defRPr>
            </a:lvl9pPr>
          </a:lstStyle>
          <a:p/>
        </p:txBody>
      </p:sp>
      <p:sp>
        <p:nvSpPr>
          <p:cNvPr id="292" name="Google Shape;292;p23"/>
          <p:cNvSpPr txBox="1"/>
          <p:nvPr>
            <p:ph idx="9" type="title"/>
          </p:nvPr>
        </p:nvSpPr>
        <p:spPr>
          <a:xfrm>
            <a:off x="2725025" y="3582694"/>
            <a:ext cx="1498500" cy="189600"/>
          </a:xfrm>
          <a:prstGeom prst="rect">
            <a:avLst/>
          </a:prstGeom>
        </p:spPr>
        <p:txBody>
          <a:bodyPr anchorCtr="0" anchor="t" bIns="0" lIns="0" spcFirstLastPara="1" rIns="0" wrap="square" tIns="0">
            <a:spAutoFit/>
          </a:bodyPr>
          <a:lstStyle>
            <a:lvl1pPr lvl="0" algn="ctr">
              <a:spcBef>
                <a:spcPts val="0"/>
              </a:spcBef>
              <a:spcAft>
                <a:spcPts val="0"/>
              </a:spcAft>
              <a:buNone/>
              <a:defRPr sz="1000">
                <a:solidFill>
                  <a:schemeClr val="lt2"/>
                </a:solidFill>
              </a:defRPr>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293" name="Google Shape;293;p23"/>
          <p:cNvSpPr txBox="1"/>
          <p:nvPr>
            <p:ph idx="13" type="title"/>
          </p:nvPr>
        </p:nvSpPr>
        <p:spPr>
          <a:xfrm>
            <a:off x="4920475" y="3352550"/>
            <a:ext cx="1498500" cy="1896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200">
                <a:latin typeface="Montserrat"/>
                <a:ea typeface="Montserrat"/>
                <a:cs typeface="Montserrat"/>
                <a:sym typeface="Montserrat"/>
              </a:defRPr>
            </a:lvl1pPr>
            <a:lvl2pPr lvl="1" algn="ctr">
              <a:spcBef>
                <a:spcPts val="0"/>
              </a:spcBef>
              <a:spcAft>
                <a:spcPts val="0"/>
              </a:spcAft>
              <a:buNone/>
              <a:defRPr sz="1200">
                <a:latin typeface="Montserrat"/>
                <a:ea typeface="Montserrat"/>
                <a:cs typeface="Montserrat"/>
                <a:sym typeface="Montserrat"/>
              </a:defRPr>
            </a:lvl2pPr>
            <a:lvl3pPr lvl="2" algn="ctr">
              <a:spcBef>
                <a:spcPts val="0"/>
              </a:spcBef>
              <a:spcAft>
                <a:spcPts val="0"/>
              </a:spcAft>
              <a:buNone/>
              <a:defRPr sz="1200">
                <a:latin typeface="Montserrat"/>
                <a:ea typeface="Montserrat"/>
                <a:cs typeface="Montserrat"/>
                <a:sym typeface="Montserrat"/>
              </a:defRPr>
            </a:lvl3pPr>
            <a:lvl4pPr lvl="3" algn="ctr">
              <a:spcBef>
                <a:spcPts val="0"/>
              </a:spcBef>
              <a:spcAft>
                <a:spcPts val="0"/>
              </a:spcAft>
              <a:buNone/>
              <a:defRPr sz="1200">
                <a:latin typeface="Montserrat"/>
                <a:ea typeface="Montserrat"/>
                <a:cs typeface="Montserrat"/>
                <a:sym typeface="Montserrat"/>
              </a:defRPr>
            </a:lvl4pPr>
            <a:lvl5pPr lvl="4" algn="ctr">
              <a:spcBef>
                <a:spcPts val="0"/>
              </a:spcBef>
              <a:spcAft>
                <a:spcPts val="0"/>
              </a:spcAft>
              <a:buNone/>
              <a:defRPr sz="1200">
                <a:latin typeface="Montserrat"/>
                <a:ea typeface="Montserrat"/>
                <a:cs typeface="Montserrat"/>
                <a:sym typeface="Montserrat"/>
              </a:defRPr>
            </a:lvl5pPr>
            <a:lvl6pPr lvl="5" algn="ctr">
              <a:spcBef>
                <a:spcPts val="0"/>
              </a:spcBef>
              <a:spcAft>
                <a:spcPts val="0"/>
              </a:spcAft>
              <a:buNone/>
              <a:defRPr sz="1200">
                <a:latin typeface="Montserrat"/>
                <a:ea typeface="Montserrat"/>
                <a:cs typeface="Montserrat"/>
                <a:sym typeface="Montserrat"/>
              </a:defRPr>
            </a:lvl6pPr>
            <a:lvl7pPr lvl="6" algn="ctr">
              <a:spcBef>
                <a:spcPts val="0"/>
              </a:spcBef>
              <a:spcAft>
                <a:spcPts val="0"/>
              </a:spcAft>
              <a:buNone/>
              <a:defRPr sz="1200">
                <a:latin typeface="Montserrat"/>
                <a:ea typeface="Montserrat"/>
                <a:cs typeface="Montserrat"/>
                <a:sym typeface="Montserrat"/>
              </a:defRPr>
            </a:lvl7pPr>
            <a:lvl8pPr lvl="7" algn="ctr">
              <a:spcBef>
                <a:spcPts val="0"/>
              </a:spcBef>
              <a:spcAft>
                <a:spcPts val="0"/>
              </a:spcAft>
              <a:buNone/>
              <a:defRPr sz="1200">
                <a:latin typeface="Montserrat"/>
                <a:ea typeface="Montserrat"/>
                <a:cs typeface="Montserrat"/>
                <a:sym typeface="Montserrat"/>
              </a:defRPr>
            </a:lvl8pPr>
            <a:lvl9pPr lvl="8" algn="ctr">
              <a:spcBef>
                <a:spcPts val="0"/>
              </a:spcBef>
              <a:spcAft>
                <a:spcPts val="0"/>
              </a:spcAft>
              <a:buNone/>
              <a:defRPr sz="1200">
                <a:latin typeface="Montserrat"/>
                <a:ea typeface="Montserrat"/>
                <a:cs typeface="Montserrat"/>
                <a:sym typeface="Montserrat"/>
              </a:defRPr>
            </a:lvl9pPr>
          </a:lstStyle>
          <a:p/>
        </p:txBody>
      </p:sp>
      <p:sp>
        <p:nvSpPr>
          <p:cNvPr id="294" name="Google Shape;294;p23"/>
          <p:cNvSpPr txBox="1"/>
          <p:nvPr>
            <p:ph idx="14" type="title"/>
          </p:nvPr>
        </p:nvSpPr>
        <p:spPr>
          <a:xfrm>
            <a:off x="4920475" y="3582694"/>
            <a:ext cx="1498500" cy="189600"/>
          </a:xfrm>
          <a:prstGeom prst="rect">
            <a:avLst/>
          </a:prstGeom>
        </p:spPr>
        <p:txBody>
          <a:bodyPr anchorCtr="0" anchor="t" bIns="0" lIns="0" spcFirstLastPara="1" rIns="0" wrap="square" tIns="0">
            <a:spAutoFit/>
          </a:bodyPr>
          <a:lstStyle>
            <a:lvl1pPr lvl="0" algn="ctr">
              <a:spcBef>
                <a:spcPts val="0"/>
              </a:spcBef>
              <a:spcAft>
                <a:spcPts val="0"/>
              </a:spcAft>
              <a:buNone/>
              <a:defRPr sz="1000">
                <a:solidFill>
                  <a:schemeClr val="lt2"/>
                </a:solidFill>
              </a:defRPr>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295" name="Google Shape;295;p23"/>
          <p:cNvSpPr txBox="1"/>
          <p:nvPr>
            <p:ph idx="15" type="title"/>
          </p:nvPr>
        </p:nvSpPr>
        <p:spPr>
          <a:xfrm>
            <a:off x="7115925" y="3352550"/>
            <a:ext cx="1498500" cy="189600"/>
          </a:xfrm>
          <a:prstGeom prst="rect">
            <a:avLst/>
          </a:prstGeom>
        </p:spPr>
        <p:txBody>
          <a:bodyPr anchorCtr="0" anchor="t" bIns="0" lIns="0" spcFirstLastPara="1" rIns="0" wrap="square" tIns="0">
            <a:noAutofit/>
          </a:bodyPr>
          <a:lstStyle>
            <a:lvl1pPr lvl="0" algn="ctr">
              <a:spcBef>
                <a:spcPts val="0"/>
              </a:spcBef>
              <a:spcAft>
                <a:spcPts val="0"/>
              </a:spcAft>
              <a:buNone/>
              <a:defRPr sz="1200">
                <a:latin typeface="Montserrat"/>
                <a:ea typeface="Montserrat"/>
                <a:cs typeface="Montserrat"/>
                <a:sym typeface="Montserrat"/>
              </a:defRPr>
            </a:lvl1pPr>
            <a:lvl2pPr lvl="1" algn="ctr">
              <a:spcBef>
                <a:spcPts val="0"/>
              </a:spcBef>
              <a:spcAft>
                <a:spcPts val="0"/>
              </a:spcAft>
              <a:buNone/>
              <a:defRPr sz="1200">
                <a:latin typeface="Montserrat"/>
                <a:ea typeface="Montserrat"/>
                <a:cs typeface="Montserrat"/>
                <a:sym typeface="Montserrat"/>
              </a:defRPr>
            </a:lvl2pPr>
            <a:lvl3pPr lvl="2" algn="ctr">
              <a:spcBef>
                <a:spcPts val="0"/>
              </a:spcBef>
              <a:spcAft>
                <a:spcPts val="0"/>
              </a:spcAft>
              <a:buNone/>
              <a:defRPr sz="1200">
                <a:latin typeface="Montserrat"/>
                <a:ea typeface="Montserrat"/>
                <a:cs typeface="Montserrat"/>
                <a:sym typeface="Montserrat"/>
              </a:defRPr>
            </a:lvl3pPr>
            <a:lvl4pPr lvl="3" algn="ctr">
              <a:spcBef>
                <a:spcPts val="0"/>
              </a:spcBef>
              <a:spcAft>
                <a:spcPts val="0"/>
              </a:spcAft>
              <a:buNone/>
              <a:defRPr sz="1200">
                <a:latin typeface="Montserrat"/>
                <a:ea typeface="Montserrat"/>
                <a:cs typeface="Montserrat"/>
                <a:sym typeface="Montserrat"/>
              </a:defRPr>
            </a:lvl4pPr>
            <a:lvl5pPr lvl="4" algn="ctr">
              <a:spcBef>
                <a:spcPts val="0"/>
              </a:spcBef>
              <a:spcAft>
                <a:spcPts val="0"/>
              </a:spcAft>
              <a:buNone/>
              <a:defRPr sz="1200">
                <a:latin typeface="Montserrat"/>
                <a:ea typeface="Montserrat"/>
                <a:cs typeface="Montserrat"/>
                <a:sym typeface="Montserrat"/>
              </a:defRPr>
            </a:lvl5pPr>
            <a:lvl6pPr lvl="5" algn="ctr">
              <a:spcBef>
                <a:spcPts val="0"/>
              </a:spcBef>
              <a:spcAft>
                <a:spcPts val="0"/>
              </a:spcAft>
              <a:buNone/>
              <a:defRPr sz="1200">
                <a:latin typeface="Montserrat"/>
                <a:ea typeface="Montserrat"/>
                <a:cs typeface="Montserrat"/>
                <a:sym typeface="Montserrat"/>
              </a:defRPr>
            </a:lvl6pPr>
            <a:lvl7pPr lvl="6" algn="ctr">
              <a:spcBef>
                <a:spcPts val="0"/>
              </a:spcBef>
              <a:spcAft>
                <a:spcPts val="0"/>
              </a:spcAft>
              <a:buNone/>
              <a:defRPr sz="1200">
                <a:latin typeface="Montserrat"/>
                <a:ea typeface="Montserrat"/>
                <a:cs typeface="Montserrat"/>
                <a:sym typeface="Montserrat"/>
              </a:defRPr>
            </a:lvl7pPr>
            <a:lvl8pPr lvl="7" algn="ctr">
              <a:spcBef>
                <a:spcPts val="0"/>
              </a:spcBef>
              <a:spcAft>
                <a:spcPts val="0"/>
              </a:spcAft>
              <a:buNone/>
              <a:defRPr sz="1200">
                <a:latin typeface="Montserrat"/>
                <a:ea typeface="Montserrat"/>
                <a:cs typeface="Montserrat"/>
                <a:sym typeface="Montserrat"/>
              </a:defRPr>
            </a:lvl8pPr>
            <a:lvl9pPr lvl="8" algn="ctr">
              <a:spcBef>
                <a:spcPts val="0"/>
              </a:spcBef>
              <a:spcAft>
                <a:spcPts val="0"/>
              </a:spcAft>
              <a:buNone/>
              <a:defRPr sz="1200">
                <a:latin typeface="Montserrat"/>
                <a:ea typeface="Montserrat"/>
                <a:cs typeface="Montserrat"/>
                <a:sym typeface="Montserrat"/>
              </a:defRPr>
            </a:lvl9pPr>
          </a:lstStyle>
          <a:p/>
        </p:txBody>
      </p:sp>
      <p:sp>
        <p:nvSpPr>
          <p:cNvPr id="296" name="Google Shape;296;p23"/>
          <p:cNvSpPr txBox="1"/>
          <p:nvPr>
            <p:ph idx="16" type="title"/>
          </p:nvPr>
        </p:nvSpPr>
        <p:spPr>
          <a:xfrm>
            <a:off x="7115925" y="3582694"/>
            <a:ext cx="1498500" cy="189600"/>
          </a:xfrm>
          <a:prstGeom prst="rect">
            <a:avLst/>
          </a:prstGeom>
        </p:spPr>
        <p:txBody>
          <a:bodyPr anchorCtr="0" anchor="t" bIns="0" lIns="0" spcFirstLastPara="1" rIns="0" wrap="square" tIns="0">
            <a:spAutoFit/>
          </a:bodyPr>
          <a:lstStyle>
            <a:lvl1pPr lvl="0" algn="ctr">
              <a:spcBef>
                <a:spcPts val="0"/>
              </a:spcBef>
              <a:spcAft>
                <a:spcPts val="0"/>
              </a:spcAft>
              <a:buNone/>
              <a:defRPr sz="1000">
                <a:solidFill>
                  <a:schemeClr val="lt2"/>
                </a:solidFill>
              </a:defRPr>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297" name="Google Shape;297;p23"/>
          <p:cNvSpPr txBox="1"/>
          <p:nvPr>
            <p:ph idx="1" type="body"/>
          </p:nvPr>
        </p:nvSpPr>
        <p:spPr>
          <a:xfrm>
            <a:off x="2432125" y="3851275"/>
            <a:ext cx="2085000" cy="775800"/>
          </a:xfrm>
          <a:prstGeom prst="rect">
            <a:avLst/>
          </a:prstGeom>
        </p:spPr>
        <p:txBody>
          <a:bodyPr anchorCtr="0" anchor="t" bIns="0" lIns="91425" spcFirstLastPara="1" rIns="91425" wrap="square" tIns="0">
            <a:spAutoFit/>
          </a:bodyPr>
          <a:lstStyle>
            <a:lvl1pPr indent="-285750" lvl="0" marL="457200" algn="ctr">
              <a:lnSpc>
                <a:spcPct val="115000"/>
              </a:lnSpc>
              <a:spcBef>
                <a:spcPts val="0"/>
              </a:spcBef>
              <a:spcAft>
                <a:spcPts val="0"/>
              </a:spcAft>
              <a:buClr>
                <a:schemeClr val="lt2"/>
              </a:buClr>
              <a:buSzPts val="900"/>
              <a:buFont typeface="Montserrat"/>
              <a:buChar char="●"/>
              <a:defRPr/>
            </a:lvl1pPr>
            <a:lvl2pPr indent="-285750" lvl="1" marL="914400" algn="ctr">
              <a:lnSpc>
                <a:spcPct val="115000"/>
              </a:lnSpc>
              <a:spcBef>
                <a:spcPts val="0"/>
              </a:spcBef>
              <a:spcAft>
                <a:spcPts val="0"/>
              </a:spcAft>
              <a:buClr>
                <a:schemeClr val="lt2"/>
              </a:buClr>
              <a:buSzPts val="900"/>
              <a:buFont typeface="Montserrat"/>
              <a:buChar char="○"/>
              <a:defRPr/>
            </a:lvl2pPr>
            <a:lvl3pPr indent="-285750" lvl="2" marL="1371600" algn="ctr">
              <a:lnSpc>
                <a:spcPct val="115000"/>
              </a:lnSpc>
              <a:spcBef>
                <a:spcPts val="0"/>
              </a:spcBef>
              <a:spcAft>
                <a:spcPts val="0"/>
              </a:spcAft>
              <a:buClr>
                <a:schemeClr val="lt2"/>
              </a:buClr>
              <a:buSzPts val="900"/>
              <a:buFont typeface="Montserrat"/>
              <a:buChar char="■"/>
              <a:defRPr/>
            </a:lvl3pPr>
            <a:lvl4pPr indent="-285750" lvl="3" marL="1828800" algn="ctr">
              <a:lnSpc>
                <a:spcPct val="115000"/>
              </a:lnSpc>
              <a:spcBef>
                <a:spcPts val="0"/>
              </a:spcBef>
              <a:spcAft>
                <a:spcPts val="0"/>
              </a:spcAft>
              <a:buClr>
                <a:schemeClr val="lt2"/>
              </a:buClr>
              <a:buSzPts val="900"/>
              <a:buFont typeface="Montserrat"/>
              <a:buChar char="●"/>
              <a:defRPr/>
            </a:lvl4pPr>
            <a:lvl5pPr indent="-285750" lvl="4" marL="2286000" algn="ctr">
              <a:lnSpc>
                <a:spcPct val="115000"/>
              </a:lnSpc>
              <a:spcBef>
                <a:spcPts val="0"/>
              </a:spcBef>
              <a:spcAft>
                <a:spcPts val="0"/>
              </a:spcAft>
              <a:buClr>
                <a:schemeClr val="lt2"/>
              </a:buClr>
              <a:buSzPts val="900"/>
              <a:buFont typeface="Montserrat"/>
              <a:buChar char="○"/>
              <a:defRPr/>
            </a:lvl5pPr>
            <a:lvl6pPr indent="-285750" lvl="5" marL="2743200" algn="ctr">
              <a:lnSpc>
                <a:spcPct val="115000"/>
              </a:lnSpc>
              <a:spcBef>
                <a:spcPts val="0"/>
              </a:spcBef>
              <a:spcAft>
                <a:spcPts val="0"/>
              </a:spcAft>
              <a:buClr>
                <a:schemeClr val="lt2"/>
              </a:buClr>
              <a:buSzPts val="900"/>
              <a:buFont typeface="Montserrat"/>
              <a:buChar char="■"/>
              <a:defRPr/>
            </a:lvl6pPr>
            <a:lvl7pPr indent="-285750" lvl="6" marL="3200400" algn="ctr">
              <a:lnSpc>
                <a:spcPct val="115000"/>
              </a:lnSpc>
              <a:spcBef>
                <a:spcPts val="0"/>
              </a:spcBef>
              <a:spcAft>
                <a:spcPts val="0"/>
              </a:spcAft>
              <a:buClr>
                <a:schemeClr val="lt2"/>
              </a:buClr>
              <a:buSzPts val="900"/>
              <a:buFont typeface="Montserrat"/>
              <a:buChar char="●"/>
              <a:defRPr/>
            </a:lvl7pPr>
            <a:lvl8pPr indent="-285750" lvl="7" marL="3657600" algn="ctr">
              <a:lnSpc>
                <a:spcPct val="115000"/>
              </a:lnSpc>
              <a:spcBef>
                <a:spcPts val="0"/>
              </a:spcBef>
              <a:spcAft>
                <a:spcPts val="0"/>
              </a:spcAft>
              <a:buClr>
                <a:schemeClr val="lt2"/>
              </a:buClr>
              <a:buSzPts val="900"/>
              <a:buFont typeface="Montserrat"/>
              <a:buChar char="○"/>
              <a:defRPr/>
            </a:lvl8pPr>
            <a:lvl9pPr indent="-285750" lvl="8" marL="4114800" algn="ctr">
              <a:lnSpc>
                <a:spcPct val="115000"/>
              </a:lnSpc>
              <a:spcBef>
                <a:spcPts val="0"/>
              </a:spcBef>
              <a:spcAft>
                <a:spcPts val="0"/>
              </a:spcAft>
              <a:buClr>
                <a:schemeClr val="lt2"/>
              </a:buClr>
              <a:buSzPts val="900"/>
              <a:buFont typeface="Montserrat"/>
              <a:buChar char="■"/>
              <a:defRPr/>
            </a:lvl9pPr>
          </a:lstStyle>
          <a:p/>
        </p:txBody>
      </p:sp>
      <p:sp>
        <p:nvSpPr>
          <p:cNvPr id="298" name="Google Shape;298;p23"/>
          <p:cNvSpPr txBox="1"/>
          <p:nvPr>
            <p:ph idx="17" type="body"/>
          </p:nvPr>
        </p:nvSpPr>
        <p:spPr>
          <a:xfrm>
            <a:off x="256025" y="3851275"/>
            <a:ext cx="2066400" cy="775800"/>
          </a:xfrm>
          <a:prstGeom prst="rect">
            <a:avLst/>
          </a:prstGeom>
        </p:spPr>
        <p:txBody>
          <a:bodyPr anchorCtr="0" anchor="t" bIns="0" lIns="91425" spcFirstLastPara="1" rIns="91425" wrap="square" tIns="0">
            <a:spAutoFit/>
          </a:bodyPr>
          <a:lstStyle>
            <a:lvl1pPr indent="-285750" lvl="0" marL="457200" algn="ctr">
              <a:lnSpc>
                <a:spcPct val="115000"/>
              </a:lnSpc>
              <a:spcBef>
                <a:spcPts val="0"/>
              </a:spcBef>
              <a:spcAft>
                <a:spcPts val="0"/>
              </a:spcAft>
              <a:buClr>
                <a:schemeClr val="lt2"/>
              </a:buClr>
              <a:buSzPts val="900"/>
              <a:buFont typeface="Montserrat"/>
              <a:buChar char="●"/>
              <a:defRPr/>
            </a:lvl1pPr>
            <a:lvl2pPr indent="-285750" lvl="1" marL="914400" algn="ctr">
              <a:lnSpc>
                <a:spcPct val="115000"/>
              </a:lnSpc>
              <a:spcBef>
                <a:spcPts val="0"/>
              </a:spcBef>
              <a:spcAft>
                <a:spcPts val="0"/>
              </a:spcAft>
              <a:buClr>
                <a:schemeClr val="lt2"/>
              </a:buClr>
              <a:buSzPts val="900"/>
              <a:buFont typeface="Montserrat"/>
              <a:buChar char="○"/>
              <a:defRPr/>
            </a:lvl2pPr>
            <a:lvl3pPr indent="-285750" lvl="2" marL="1371600" algn="ctr">
              <a:lnSpc>
                <a:spcPct val="115000"/>
              </a:lnSpc>
              <a:spcBef>
                <a:spcPts val="0"/>
              </a:spcBef>
              <a:spcAft>
                <a:spcPts val="0"/>
              </a:spcAft>
              <a:buClr>
                <a:schemeClr val="lt2"/>
              </a:buClr>
              <a:buSzPts val="900"/>
              <a:buFont typeface="Montserrat"/>
              <a:buChar char="■"/>
              <a:defRPr/>
            </a:lvl3pPr>
            <a:lvl4pPr indent="-285750" lvl="3" marL="1828800" algn="ctr">
              <a:lnSpc>
                <a:spcPct val="115000"/>
              </a:lnSpc>
              <a:spcBef>
                <a:spcPts val="0"/>
              </a:spcBef>
              <a:spcAft>
                <a:spcPts val="0"/>
              </a:spcAft>
              <a:buClr>
                <a:schemeClr val="lt2"/>
              </a:buClr>
              <a:buSzPts val="900"/>
              <a:buFont typeface="Montserrat"/>
              <a:buChar char="●"/>
              <a:defRPr/>
            </a:lvl4pPr>
            <a:lvl5pPr indent="-285750" lvl="4" marL="2286000" algn="ctr">
              <a:lnSpc>
                <a:spcPct val="115000"/>
              </a:lnSpc>
              <a:spcBef>
                <a:spcPts val="0"/>
              </a:spcBef>
              <a:spcAft>
                <a:spcPts val="0"/>
              </a:spcAft>
              <a:buClr>
                <a:schemeClr val="lt2"/>
              </a:buClr>
              <a:buSzPts val="900"/>
              <a:buFont typeface="Montserrat"/>
              <a:buChar char="○"/>
              <a:defRPr/>
            </a:lvl5pPr>
            <a:lvl6pPr indent="-285750" lvl="5" marL="2743200" algn="ctr">
              <a:lnSpc>
                <a:spcPct val="115000"/>
              </a:lnSpc>
              <a:spcBef>
                <a:spcPts val="0"/>
              </a:spcBef>
              <a:spcAft>
                <a:spcPts val="0"/>
              </a:spcAft>
              <a:buClr>
                <a:schemeClr val="lt2"/>
              </a:buClr>
              <a:buSzPts val="900"/>
              <a:buFont typeface="Montserrat"/>
              <a:buChar char="■"/>
              <a:defRPr/>
            </a:lvl6pPr>
            <a:lvl7pPr indent="-285750" lvl="6" marL="3200400" algn="ctr">
              <a:lnSpc>
                <a:spcPct val="115000"/>
              </a:lnSpc>
              <a:spcBef>
                <a:spcPts val="0"/>
              </a:spcBef>
              <a:spcAft>
                <a:spcPts val="0"/>
              </a:spcAft>
              <a:buClr>
                <a:schemeClr val="lt2"/>
              </a:buClr>
              <a:buSzPts val="900"/>
              <a:buFont typeface="Montserrat"/>
              <a:buChar char="●"/>
              <a:defRPr/>
            </a:lvl7pPr>
            <a:lvl8pPr indent="-285750" lvl="7" marL="3657600" algn="ctr">
              <a:lnSpc>
                <a:spcPct val="115000"/>
              </a:lnSpc>
              <a:spcBef>
                <a:spcPts val="0"/>
              </a:spcBef>
              <a:spcAft>
                <a:spcPts val="0"/>
              </a:spcAft>
              <a:buClr>
                <a:schemeClr val="lt2"/>
              </a:buClr>
              <a:buSzPts val="900"/>
              <a:buFont typeface="Montserrat"/>
              <a:buChar char="○"/>
              <a:defRPr/>
            </a:lvl8pPr>
            <a:lvl9pPr indent="-285750" lvl="8" marL="4114800" algn="ctr">
              <a:lnSpc>
                <a:spcPct val="115000"/>
              </a:lnSpc>
              <a:spcBef>
                <a:spcPts val="0"/>
              </a:spcBef>
              <a:spcAft>
                <a:spcPts val="0"/>
              </a:spcAft>
              <a:buClr>
                <a:schemeClr val="lt2"/>
              </a:buClr>
              <a:buSzPts val="900"/>
              <a:buFont typeface="Montserrat"/>
              <a:buChar char="■"/>
              <a:defRPr/>
            </a:lvl9pPr>
          </a:lstStyle>
          <a:p/>
        </p:txBody>
      </p:sp>
      <p:sp>
        <p:nvSpPr>
          <p:cNvPr id="299" name="Google Shape;299;p23"/>
          <p:cNvSpPr txBox="1"/>
          <p:nvPr>
            <p:ph idx="18" type="body"/>
          </p:nvPr>
        </p:nvSpPr>
        <p:spPr>
          <a:xfrm>
            <a:off x="6821675" y="3851275"/>
            <a:ext cx="2066400" cy="775800"/>
          </a:xfrm>
          <a:prstGeom prst="rect">
            <a:avLst/>
          </a:prstGeom>
        </p:spPr>
        <p:txBody>
          <a:bodyPr anchorCtr="0" anchor="t" bIns="0" lIns="91425" spcFirstLastPara="1" rIns="91425" wrap="square" tIns="0">
            <a:spAutoFit/>
          </a:bodyPr>
          <a:lstStyle>
            <a:lvl1pPr indent="-285750" lvl="0" marL="457200" algn="ctr">
              <a:lnSpc>
                <a:spcPct val="115000"/>
              </a:lnSpc>
              <a:spcBef>
                <a:spcPts val="0"/>
              </a:spcBef>
              <a:spcAft>
                <a:spcPts val="0"/>
              </a:spcAft>
              <a:buClr>
                <a:schemeClr val="lt2"/>
              </a:buClr>
              <a:buSzPts val="900"/>
              <a:buFont typeface="Montserrat"/>
              <a:buChar char="●"/>
              <a:defRPr/>
            </a:lvl1pPr>
            <a:lvl2pPr indent="-285750" lvl="1" marL="914400" algn="ctr">
              <a:lnSpc>
                <a:spcPct val="115000"/>
              </a:lnSpc>
              <a:spcBef>
                <a:spcPts val="0"/>
              </a:spcBef>
              <a:spcAft>
                <a:spcPts val="0"/>
              </a:spcAft>
              <a:buClr>
                <a:schemeClr val="lt2"/>
              </a:buClr>
              <a:buSzPts val="900"/>
              <a:buFont typeface="Montserrat"/>
              <a:buChar char="○"/>
              <a:defRPr/>
            </a:lvl2pPr>
            <a:lvl3pPr indent="-285750" lvl="2" marL="1371600" algn="ctr">
              <a:lnSpc>
                <a:spcPct val="115000"/>
              </a:lnSpc>
              <a:spcBef>
                <a:spcPts val="0"/>
              </a:spcBef>
              <a:spcAft>
                <a:spcPts val="0"/>
              </a:spcAft>
              <a:buClr>
                <a:schemeClr val="lt2"/>
              </a:buClr>
              <a:buSzPts val="900"/>
              <a:buFont typeface="Montserrat"/>
              <a:buChar char="■"/>
              <a:defRPr/>
            </a:lvl3pPr>
            <a:lvl4pPr indent="-285750" lvl="3" marL="1828800" algn="ctr">
              <a:lnSpc>
                <a:spcPct val="115000"/>
              </a:lnSpc>
              <a:spcBef>
                <a:spcPts val="0"/>
              </a:spcBef>
              <a:spcAft>
                <a:spcPts val="0"/>
              </a:spcAft>
              <a:buClr>
                <a:schemeClr val="lt2"/>
              </a:buClr>
              <a:buSzPts val="900"/>
              <a:buFont typeface="Montserrat"/>
              <a:buChar char="●"/>
              <a:defRPr/>
            </a:lvl4pPr>
            <a:lvl5pPr indent="-285750" lvl="4" marL="2286000" algn="ctr">
              <a:lnSpc>
                <a:spcPct val="115000"/>
              </a:lnSpc>
              <a:spcBef>
                <a:spcPts val="0"/>
              </a:spcBef>
              <a:spcAft>
                <a:spcPts val="0"/>
              </a:spcAft>
              <a:buClr>
                <a:schemeClr val="lt2"/>
              </a:buClr>
              <a:buSzPts val="900"/>
              <a:buFont typeface="Montserrat"/>
              <a:buChar char="○"/>
              <a:defRPr/>
            </a:lvl5pPr>
            <a:lvl6pPr indent="-285750" lvl="5" marL="2743200" algn="ctr">
              <a:lnSpc>
                <a:spcPct val="115000"/>
              </a:lnSpc>
              <a:spcBef>
                <a:spcPts val="0"/>
              </a:spcBef>
              <a:spcAft>
                <a:spcPts val="0"/>
              </a:spcAft>
              <a:buClr>
                <a:schemeClr val="lt2"/>
              </a:buClr>
              <a:buSzPts val="900"/>
              <a:buFont typeface="Montserrat"/>
              <a:buChar char="■"/>
              <a:defRPr/>
            </a:lvl6pPr>
            <a:lvl7pPr indent="-285750" lvl="6" marL="3200400" algn="ctr">
              <a:lnSpc>
                <a:spcPct val="115000"/>
              </a:lnSpc>
              <a:spcBef>
                <a:spcPts val="0"/>
              </a:spcBef>
              <a:spcAft>
                <a:spcPts val="0"/>
              </a:spcAft>
              <a:buClr>
                <a:schemeClr val="lt2"/>
              </a:buClr>
              <a:buSzPts val="900"/>
              <a:buFont typeface="Montserrat"/>
              <a:buChar char="●"/>
              <a:defRPr/>
            </a:lvl7pPr>
            <a:lvl8pPr indent="-285750" lvl="7" marL="3657600" algn="ctr">
              <a:lnSpc>
                <a:spcPct val="115000"/>
              </a:lnSpc>
              <a:spcBef>
                <a:spcPts val="0"/>
              </a:spcBef>
              <a:spcAft>
                <a:spcPts val="0"/>
              </a:spcAft>
              <a:buClr>
                <a:schemeClr val="lt2"/>
              </a:buClr>
              <a:buSzPts val="900"/>
              <a:buFont typeface="Montserrat"/>
              <a:buChar char="○"/>
              <a:defRPr/>
            </a:lvl8pPr>
            <a:lvl9pPr indent="-285750" lvl="8" marL="4114800" algn="ctr">
              <a:lnSpc>
                <a:spcPct val="115000"/>
              </a:lnSpc>
              <a:spcBef>
                <a:spcPts val="0"/>
              </a:spcBef>
              <a:spcAft>
                <a:spcPts val="0"/>
              </a:spcAft>
              <a:buClr>
                <a:schemeClr val="lt2"/>
              </a:buClr>
              <a:buSzPts val="900"/>
              <a:buFont typeface="Montserrat"/>
              <a:buChar char="■"/>
              <a:defRPr/>
            </a:lvl9pPr>
          </a:lstStyle>
          <a:p/>
        </p:txBody>
      </p:sp>
      <p:sp>
        <p:nvSpPr>
          <p:cNvPr id="300" name="Google Shape;300;p23"/>
          <p:cNvSpPr txBox="1"/>
          <p:nvPr>
            <p:ph idx="19" type="body"/>
          </p:nvPr>
        </p:nvSpPr>
        <p:spPr>
          <a:xfrm>
            <a:off x="4629100" y="3851275"/>
            <a:ext cx="2085000" cy="775800"/>
          </a:xfrm>
          <a:prstGeom prst="rect">
            <a:avLst/>
          </a:prstGeom>
        </p:spPr>
        <p:txBody>
          <a:bodyPr anchorCtr="0" anchor="t" bIns="0" lIns="91425" spcFirstLastPara="1" rIns="91425" wrap="square" tIns="0">
            <a:spAutoFit/>
          </a:bodyPr>
          <a:lstStyle>
            <a:lvl1pPr indent="-285750" lvl="0" marL="457200" algn="ctr">
              <a:spcBef>
                <a:spcPts val="0"/>
              </a:spcBef>
              <a:spcAft>
                <a:spcPts val="0"/>
              </a:spcAft>
              <a:buClr>
                <a:schemeClr val="lt2"/>
              </a:buClr>
              <a:buSzPts val="900"/>
              <a:buFont typeface="Montserrat"/>
              <a:buChar char="●"/>
              <a:defRPr/>
            </a:lvl1pPr>
            <a:lvl2pPr indent="-285750" lvl="1" marL="914400" algn="ctr">
              <a:spcBef>
                <a:spcPts val="0"/>
              </a:spcBef>
              <a:spcAft>
                <a:spcPts val="0"/>
              </a:spcAft>
              <a:buClr>
                <a:schemeClr val="lt2"/>
              </a:buClr>
              <a:buSzPts val="900"/>
              <a:buFont typeface="Montserrat"/>
              <a:buChar char="○"/>
              <a:defRPr/>
            </a:lvl2pPr>
            <a:lvl3pPr indent="-285750" lvl="2" marL="1371600" algn="ctr">
              <a:spcBef>
                <a:spcPts val="0"/>
              </a:spcBef>
              <a:spcAft>
                <a:spcPts val="0"/>
              </a:spcAft>
              <a:buClr>
                <a:schemeClr val="lt2"/>
              </a:buClr>
              <a:buSzPts val="900"/>
              <a:buFont typeface="Montserrat"/>
              <a:buChar char="■"/>
              <a:defRPr/>
            </a:lvl3pPr>
            <a:lvl4pPr indent="-285750" lvl="3" marL="1828800" algn="ctr">
              <a:spcBef>
                <a:spcPts val="0"/>
              </a:spcBef>
              <a:spcAft>
                <a:spcPts val="0"/>
              </a:spcAft>
              <a:buClr>
                <a:schemeClr val="lt2"/>
              </a:buClr>
              <a:buSzPts val="900"/>
              <a:buFont typeface="Montserrat"/>
              <a:buChar char="●"/>
              <a:defRPr/>
            </a:lvl4pPr>
            <a:lvl5pPr indent="-285750" lvl="4" marL="2286000" algn="ctr">
              <a:spcBef>
                <a:spcPts val="0"/>
              </a:spcBef>
              <a:spcAft>
                <a:spcPts val="0"/>
              </a:spcAft>
              <a:buClr>
                <a:schemeClr val="lt2"/>
              </a:buClr>
              <a:buSzPts val="900"/>
              <a:buFont typeface="Montserrat"/>
              <a:buChar char="○"/>
              <a:defRPr/>
            </a:lvl5pPr>
            <a:lvl6pPr indent="-285750" lvl="5" marL="2743200" algn="ctr">
              <a:spcBef>
                <a:spcPts val="0"/>
              </a:spcBef>
              <a:spcAft>
                <a:spcPts val="0"/>
              </a:spcAft>
              <a:buClr>
                <a:schemeClr val="lt2"/>
              </a:buClr>
              <a:buSzPts val="900"/>
              <a:buFont typeface="Montserrat"/>
              <a:buChar char="■"/>
              <a:defRPr/>
            </a:lvl6pPr>
            <a:lvl7pPr indent="-285750" lvl="6" marL="3200400" algn="ctr">
              <a:spcBef>
                <a:spcPts val="0"/>
              </a:spcBef>
              <a:spcAft>
                <a:spcPts val="0"/>
              </a:spcAft>
              <a:buClr>
                <a:schemeClr val="lt2"/>
              </a:buClr>
              <a:buSzPts val="900"/>
              <a:buFont typeface="Montserrat"/>
              <a:buChar char="●"/>
              <a:defRPr/>
            </a:lvl7pPr>
            <a:lvl8pPr indent="-285750" lvl="7" marL="3657600" algn="ctr">
              <a:spcBef>
                <a:spcPts val="0"/>
              </a:spcBef>
              <a:spcAft>
                <a:spcPts val="0"/>
              </a:spcAft>
              <a:buClr>
                <a:schemeClr val="lt2"/>
              </a:buClr>
              <a:buSzPts val="900"/>
              <a:buFont typeface="Montserrat"/>
              <a:buChar char="○"/>
              <a:defRPr/>
            </a:lvl8pPr>
            <a:lvl9pPr indent="-285750" lvl="8" marL="4114800" algn="ctr">
              <a:spcBef>
                <a:spcPts val="0"/>
              </a:spcBef>
              <a:spcAft>
                <a:spcPts val="0"/>
              </a:spcAft>
              <a:buClr>
                <a:schemeClr val="lt2"/>
              </a:buClr>
              <a:buSzPts val="900"/>
              <a:buFont typeface="Montserrat"/>
              <a:buChar char="■"/>
              <a:defRPr/>
            </a:lvl9pPr>
          </a:lstStyle>
          <a:p/>
        </p:txBody>
      </p:sp>
      <p:sp>
        <p:nvSpPr>
          <p:cNvPr id="301" name="Google Shape;301;p23"/>
          <p:cNvSpPr txBox="1"/>
          <p:nvPr>
            <p:ph idx="20"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302" name="Google Shape;30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BLANK_1_1_1_1_1_1_1_1_1_1_1_1_1_1_1_1_1_1_1_1_1_1">
    <p:bg>
      <p:bgPr>
        <a:solidFill>
          <a:schemeClr val="dk2"/>
        </a:solidFill>
      </p:bgPr>
    </p:bg>
    <p:spTree>
      <p:nvGrpSpPr>
        <p:cNvPr id="303" name="Shape 303"/>
        <p:cNvGrpSpPr/>
        <p:nvPr/>
      </p:nvGrpSpPr>
      <p:grpSpPr>
        <a:xfrm>
          <a:off x="0" y="0"/>
          <a:ext cx="0" cy="0"/>
          <a:chOff x="0" y="0"/>
          <a:chExt cx="0" cy="0"/>
        </a:xfrm>
      </p:grpSpPr>
      <p:sp>
        <p:nvSpPr>
          <p:cNvPr id="304" name="Google Shape;304;p24"/>
          <p:cNvSpPr/>
          <p:nvPr/>
        </p:nvSpPr>
        <p:spPr>
          <a:xfrm>
            <a:off x="0" y="1182000"/>
            <a:ext cx="1873200" cy="3060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05" name="Google Shape;305;p24"/>
          <p:cNvSpPr/>
          <p:nvPr/>
        </p:nvSpPr>
        <p:spPr>
          <a:xfrm>
            <a:off x="0" y="1182000"/>
            <a:ext cx="1873200" cy="1873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06" name="Google Shape;306;p24"/>
          <p:cNvSpPr/>
          <p:nvPr/>
        </p:nvSpPr>
        <p:spPr>
          <a:xfrm>
            <a:off x="0" y="1182000"/>
            <a:ext cx="1873200" cy="6837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07" name="Google Shape;307;p24"/>
          <p:cNvSpPr/>
          <p:nvPr/>
        </p:nvSpPr>
        <p:spPr>
          <a:xfrm>
            <a:off x="0" y="0"/>
            <a:ext cx="1873200" cy="1182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08" name="Google Shape;308;p24"/>
          <p:cNvSpPr/>
          <p:nvPr/>
        </p:nvSpPr>
        <p:spPr>
          <a:xfrm>
            <a:off x="806250" y="1052675"/>
            <a:ext cx="260700" cy="260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09" name="Google Shape;309;p24"/>
          <p:cNvSpPr/>
          <p:nvPr/>
        </p:nvSpPr>
        <p:spPr>
          <a:xfrm>
            <a:off x="0" y="4246550"/>
            <a:ext cx="9144000" cy="901200"/>
          </a:xfrm>
          <a:prstGeom prst="rect">
            <a:avLst/>
          </a:prstGeom>
          <a:gradFill>
            <a:gsLst>
              <a:gs pos="0">
                <a:schemeClr val="dk1"/>
              </a:gs>
              <a:gs pos="72000">
                <a:schemeClr val="dk2"/>
              </a:gs>
              <a:gs pos="100000">
                <a:schemeClr val="dk2"/>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cxnSp>
        <p:nvCxnSpPr>
          <p:cNvPr id="310" name="Google Shape;310;p24"/>
          <p:cNvCxnSpPr/>
          <p:nvPr/>
        </p:nvCxnSpPr>
        <p:spPr>
          <a:xfrm>
            <a:off x="0" y="42444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311" name="Google Shape;311;p24"/>
          <p:cNvCxnSpPr/>
          <p:nvPr/>
        </p:nvCxnSpPr>
        <p:spPr>
          <a:xfrm>
            <a:off x="1873325" y="0"/>
            <a:ext cx="0" cy="4242300"/>
          </a:xfrm>
          <a:prstGeom prst="straightConnector1">
            <a:avLst/>
          </a:prstGeom>
          <a:noFill/>
          <a:ln cap="flat" cmpd="sng" w="9525">
            <a:solidFill>
              <a:schemeClr val="dk1"/>
            </a:solidFill>
            <a:prstDash val="solid"/>
            <a:round/>
            <a:headEnd len="med" w="med" type="none"/>
            <a:tailEnd len="med" w="med" type="none"/>
          </a:ln>
        </p:spPr>
      </p:cxnSp>
      <p:sp>
        <p:nvSpPr>
          <p:cNvPr id="312" name="Google Shape;312;p24"/>
          <p:cNvSpPr txBox="1"/>
          <p:nvPr>
            <p:ph type="title"/>
          </p:nvPr>
        </p:nvSpPr>
        <p:spPr>
          <a:xfrm>
            <a:off x="2322425" y="602225"/>
            <a:ext cx="6565800" cy="642000"/>
          </a:xfrm>
          <a:prstGeom prst="rect">
            <a:avLst/>
          </a:prstGeom>
          <a:noFill/>
        </p:spPr>
        <p:txBody>
          <a:bodyPr anchorCtr="0" anchor="t" bIns="0" lIns="0" spcFirstLastPara="1" rIns="0" wrap="square" tIns="0">
            <a:noAutofit/>
          </a:bodyPr>
          <a:lstStyle>
            <a:lvl1pPr lvl="0">
              <a:lnSpc>
                <a:spcPct val="80000"/>
              </a:lnSpc>
              <a:spcBef>
                <a:spcPts val="0"/>
              </a:spcBef>
              <a:spcAft>
                <a:spcPts val="0"/>
              </a:spcAft>
              <a:buClr>
                <a:schemeClr val="dk1"/>
              </a:buClr>
              <a:buSzPts val="9600"/>
              <a:buFont typeface="Montserrat"/>
              <a:buNone/>
              <a:defRPr sz="9600">
                <a:latin typeface="Montserrat"/>
                <a:ea typeface="Montserrat"/>
                <a:cs typeface="Montserrat"/>
                <a:sym typeface="Montserrat"/>
              </a:defRPr>
            </a:lvl1pPr>
            <a:lvl2pPr lvl="1">
              <a:spcBef>
                <a:spcPts val="0"/>
              </a:spcBef>
              <a:spcAft>
                <a:spcPts val="0"/>
              </a:spcAft>
              <a:buClr>
                <a:schemeClr val="dk1"/>
              </a:buClr>
              <a:buSzPts val="9600"/>
              <a:buFont typeface="Montserrat"/>
              <a:buNone/>
              <a:defRPr sz="9600">
                <a:latin typeface="Montserrat"/>
                <a:ea typeface="Montserrat"/>
                <a:cs typeface="Montserrat"/>
                <a:sym typeface="Montserrat"/>
              </a:defRPr>
            </a:lvl2pPr>
            <a:lvl3pPr lvl="2">
              <a:spcBef>
                <a:spcPts val="0"/>
              </a:spcBef>
              <a:spcAft>
                <a:spcPts val="0"/>
              </a:spcAft>
              <a:buClr>
                <a:schemeClr val="dk1"/>
              </a:buClr>
              <a:buSzPts val="9600"/>
              <a:buFont typeface="Montserrat"/>
              <a:buNone/>
              <a:defRPr sz="9600">
                <a:latin typeface="Montserrat"/>
                <a:ea typeface="Montserrat"/>
                <a:cs typeface="Montserrat"/>
                <a:sym typeface="Montserrat"/>
              </a:defRPr>
            </a:lvl3pPr>
            <a:lvl4pPr lvl="3">
              <a:spcBef>
                <a:spcPts val="0"/>
              </a:spcBef>
              <a:spcAft>
                <a:spcPts val="0"/>
              </a:spcAft>
              <a:buClr>
                <a:schemeClr val="dk1"/>
              </a:buClr>
              <a:buSzPts val="9600"/>
              <a:buFont typeface="Montserrat"/>
              <a:buNone/>
              <a:defRPr sz="9600">
                <a:latin typeface="Montserrat"/>
                <a:ea typeface="Montserrat"/>
                <a:cs typeface="Montserrat"/>
                <a:sym typeface="Montserrat"/>
              </a:defRPr>
            </a:lvl4pPr>
            <a:lvl5pPr lvl="4">
              <a:spcBef>
                <a:spcPts val="0"/>
              </a:spcBef>
              <a:spcAft>
                <a:spcPts val="0"/>
              </a:spcAft>
              <a:buClr>
                <a:schemeClr val="dk1"/>
              </a:buClr>
              <a:buSzPts val="9600"/>
              <a:buFont typeface="Montserrat"/>
              <a:buNone/>
              <a:defRPr sz="9600">
                <a:latin typeface="Montserrat"/>
                <a:ea typeface="Montserrat"/>
                <a:cs typeface="Montserrat"/>
                <a:sym typeface="Montserrat"/>
              </a:defRPr>
            </a:lvl5pPr>
            <a:lvl6pPr lvl="5">
              <a:spcBef>
                <a:spcPts val="0"/>
              </a:spcBef>
              <a:spcAft>
                <a:spcPts val="0"/>
              </a:spcAft>
              <a:buClr>
                <a:schemeClr val="dk1"/>
              </a:buClr>
              <a:buSzPts val="9600"/>
              <a:buFont typeface="Montserrat"/>
              <a:buNone/>
              <a:defRPr sz="9600">
                <a:latin typeface="Montserrat"/>
                <a:ea typeface="Montserrat"/>
                <a:cs typeface="Montserrat"/>
                <a:sym typeface="Montserrat"/>
              </a:defRPr>
            </a:lvl6pPr>
            <a:lvl7pPr lvl="6">
              <a:spcBef>
                <a:spcPts val="0"/>
              </a:spcBef>
              <a:spcAft>
                <a:spcPts val="0"/>
              </a:spcAft>
              <a:buClr>
                <a:schemeClr val="dk1"/>
              </a:buClr>
              <a:buSzPts val="9600"/>
              <a:buFont typeface="Montserrat"/>
              <a:buNone/>
              <a:defRPr sz="9600">
                <a:latin typeface="Montserrat"/>
                <a:ea typeface="Montserrat"/>
                <a:cs typeface="Montserrat"/>
                <a:sym typeface="Montserrat"/>
              </a:defRPr>
            </a:lvl7pPr>
            <a:lvl8pPr lvl="7">
              <a:spcBef>
                <a:spcPts val="0"/>
              </a:spcBef>
              <a:spcAft>
                <a:spcPts val="0"/>
              </a:spcAft>
              <a:buClr>
                <a:schemeClr val="dk1"/>
              </a:buClr>
              <a:buSzPts val="9600"/>
              <a:buFont typeface="Montserrat"/>
              <a:buNone/>
              <a:defRPr sz="9600">
                <a:latin typeface="Montserrat"/>
                <a:ea typeface="Montserrat"/>
                <a:cs typeface="Montserrat"/>
                <a:sym typeface="Montserrat"/>
              </a:defRPr>
            </a:lvl8pPr>
            <a:lvl9pPr lvl="8">
              <a:spcBef>
                <a:spcPts val="0"/>
              </a:spcBef>
              <a:spcAft>
                <a:spcPts val="0"/>
              </a:spcAft>
              <a:buClr>
                <a:schemeClr val="dk1"/>
              </a:buClr>
              <a:buSzPts val="9600"/>
              <a:buFont typeface="Montserrat"/>
              <a:buNone/>
              <a:defRPr sz="9600">
                <a:latin typeface="Montserrat"/>
                <a:ea typeface="Montserrat"/>
                <a:cs typeface="Montserrat"/>
                <a:sym typeface="Montserrat"/>
              </a:defRPr>
            </a:lvl9pPr>
          </a:lstStyle>
          <a:p/>
        </p:txBody>
      </p:sp>
      <p:sp>
        <p:nvSpPr>
          <p:cNvPr id="313" name="Google Shape;313;p24"/>
          <p:cNvSpPr txBox="1"/>
          <p:nvPr>
            <p:ph idx="2" type="title"/>
          </p:nvPr>
        </p:nvSpPr>
        <p:spPr>
          <a:xfrm>
            <a:off x="2322425" y="1389575"/>
            <a:ext cx="6565800" cy="598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600"/>
              <a:buFont typeface="Source Serif 4"/>
              <a:buNone/>
              <a:defRPr sz="9600"/>
            </a:lvl1pPr>
            <a:lvl2pPr lvl="1">
              <a:spcBef>
                <a:spcPts val="0"/>
              </a:spcBef>
              <a:spcAft>
                <a:spcPts val="0"/>
              </a:spcAft>
              <a:buClr>
                <a:schemeClr val="dk1"/>
              </a:buClr>
              <a:buSzPts val="9600"/>
              <a:buFont typeface="Source Serif 4"/>
              <a:buNone/>
              <a:defRPr sz="9600"/>
            </a:lvl2pPr>
            <a:lvl3pPr lvl="2">
              <a:spcBef>
                <a:spcPts val="0"/>
              </a:spcBef>
              <a:spcAft>
                <a:spcPts val="0"/>
              </a:spcAft>
              <a:buClr>
                <a:schemeClr val="dk1"/>
              </a:buClr>
              <a:buSzPts val="9600"/>
              <a:buFont typeface="Source Serif 4"/>
              <a:buNone/>
              <a:defRPr sz="9600"/>
            </a:lvl3pPr>
            <a:lvl4pPr lvl="3">
              <a:spcBef>
                <a:spcPts val="0"/>
              </a:spcBef>
              <a:spcAft>
                <a:spcPts val="0"/>
              </a:spcAft>
              <a:buClr>
                <a:schemeClr val="dk1"/>
              </a:buClr>
              <a:buSzPts val="9600"/>
              <a:buFont typeface="Source Serif 4"/>
              <a:buNone/>
              <a:defRPr sz="9600"/>
            </a:lvl4pPr>
            <a:lvl5pPr lvl="4">
              <a:spcBef>
                <a:spcPts val="0"/>
              </a:spcBef>
              <a:spcAft>
                <a:spcPts val="0"/>
              </a:spcAft>
              <a:buClr>
                <a:schemeClr val="dk1"/>
              </a:buClr>
              <a:buSzPts val="9600"/>
              <a:buFont typeface="Source Serif 4"/>
              <a:buNone/>
              <a:defRPr sz="9600"/>
            </a:lvl5pPr>
            <a:lvl6pPr lvl="5">
              <a:spcBef>
                <a:spcPts val="0"/>
              </a:spcBef>
              <a:spcAft>
                <a:spcPts val="0"/>
              </a:spcAft>
              <a:buClr>
                <a:schemeClr val="dk1"/>
              </a:buClr>
              <a:buSzPts val="9600"/>
              <a:buFont typeface="Source Serif 4"/>
              <a:buNone/>
              <a:defRPr sz="9600"/>
            </a:lvl6pPr>
            <a:lvl7pPr lvl="6">
              <a:spcBef>
                <a:spcPts val="0"/>
              </a:spcBef>
              <a:spcAft>
                <a:spcPts val="0"/>
              </a:spcAft>
              <a:buClr>
                <a:schemeClr val="dk1"/>
              </a:buClr>
              <a:buSzPts val="9600"/>
              <a:buFont typeface="Source Serif 4"/>
              <a:buNone/>
              <a:defRPr sz="9600"/>
            </a:lvl7pPr>
            <a:lvl8pPr lvl="7">
              <a:spcBef>
                <a:spcPts val="0"/>
              </a:spcBef>
              <a:spcAft>
                <a:spcPts val="0"/>
              </a:spcAft>
              <a:buClr>
                <a:schemeClr val="dk1"/>
              </a:buClr>
              <a:buSzPts val="9600"/>
              <a:buFont typeface="Source Serif 4"/>
              <a:buNone/>
              <a:defRPr sz="9600"/>
            </a:lvl8pPr>
            <a:lvl9pPr lvl="8">
              <a:spcBef>
                <a:spcPts val="0"/>
              </a:spcBef>
              <a:spcAft>
                <a:spcPts val="0"/>
              </a:spcAft>
              <a:buClr>
                <a:schemeClr val="dk1"/>
              </a:buClr>
              <a:buSzPts val="9600"/>
              <a:buFont typeface="Source Serif 4"/>
              <a:buNone/>
              <a:defRPr sz="9600"/>
            </a:lvl9pPr>
          </a:lstStyle>
          <a:p/>
        </p:txBody>
      </p:sp>
      <p:sp>
        <p:nvSpPr>
          <p:cNvPr id="314" name="Google Shape;31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15" name="Shape 315"/>
        <p:cNvGrpSpPr/>
        <p:nvPr/>
      </p:nvGrpSpPr>
      <p:grpSpPr>
        <a:xfrm>
          <a:off x="0" y="0"/>
          <a:ext cx="0" cy="0"/>
          <a:chOff x="0" y="0"/>
          <a:chExt cx="0" cy="0"/>
        </a:xfrm>
      </p:grpSpPr>
      <p:sp>
        <p:nvSpPr>
          <p:cNvPr id="316" name="Google Shape;316;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17" name="Google Shape;317;p25"/>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318" name="Google Shape;318;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19" name="Shape 319"/>
        <p:cNvGrpSpPr/>
        <p:nvPr/>
      </p:nvGrpSpPr>
      <p:grpSpPr>
        <a:xfrm>
          <a:off x="0" y="0"/>
          <a:ext cx="0" cy="0"/>
          <a:chOff x="0" y="0"/>
          <a:chExt cx="0" cy="0"/>
        </a:xfrm>
      </p:grpSpPr>
      <p:sp>
        <p:nvSpPr>
          <p:cNvPr id="320" name="Google Shape;320;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1" name="Google Shape;321;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22" name="Shape 322"/>
        <p:cNvGrpSpPr/>
        <p:nvPr/>
      </p:nvGrpSpPr>
      <p:grpSpPr>
        <a:xfrm>
          <a:off x="0" y="0"/>
          <a:ext cx="0" cy="0"/>
          <a:chOff x="0" y="0"/>
          <a:chExt cx="0" cy="0"/>
        </a:xfrm>
      </p:grpSpPr>
      <p:sp>
        <p:nvSpPr>
          <p:cNvPr id="323" name="Google Shape;32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24" name="Google Shape;324;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25" name="Google Shape;325;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26" name="Shape 326"/>
        <p:cNvGrpSpPr/>
        <p:nvPr/>
      </p:nvGrpSpPr>
      <p:grpSpPr>
        <a:xfrm>
          <a:off x="0" y="0"/>
          <a:ext cx="0" cy="0"/>
          <a:chOff x="0" y="0"/>
          <a:chExt cx="0" cy="0"/>
        </a:xfrm>
      </p:grpSpPr>
      <p:sp>
        <p:nvSpPr>
          <p:cNvPr id="327" name="Google Shape;32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28" name="Google Shape;328;p2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9" name="Google Shape;329;p2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0" name="Google Shape;330;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1" name="Shape 331"/>
        <p:cNvGrpSpPr/>
        <p:nvPr/>
      </p:nvGrpSpPr>
      <p:grpSpPr>
        <a:xfrm>
          <a:off x="0" y="0"/>
          <a:ext cx="0" cy="0"/>
          <a:chOff x="0" y="0"/>
          <a:chExt cx="0" cy="0"/>
        </a:xfrm>
      </p:grpSpPr>
      <p:sp>
        <p:nvSpPr>
          <p:cNvPr id="332" name="Google Shape;33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33" name="Google Shape;33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34" name="Shape 334"/>
        <p:cNvGrpSpPr/>
        <p:nvPr/>
      </p:nvGrpSpPr>
      <p:grpSpPr>
        <a:xfrm>
          <a:off x="0" y="0"/>
          <a:ext cx="0" cy="0"/>
          <a:chOff x="0" y="0"/>
          <a:chExt cx="0" cy="0"/>
        </a:xfrm>
      </p:grpSpPr>
      <p:sp>
        <p:nvSpPr>
          <p:cNvPr id="335" name="Google Shape;335;p3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6" name="Google Shape;336;p3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7" name="Google Shape;337;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1">
  <p:cSld name="BLANK_1_1_1_1_1_1_1_2">
    <p:spTree>
      <p:nvGrpSpPr>
        <p:cNvPr id="23" name="Shape 23"/>
        <p:cNvGrpSpPr/>
        <p:nvPr/>
      </p:nvGrpSpPr>
      <p:grpSpPr>
        <a:xfrm>
          <a:off x="0" y="0"/>
          <a:ext cx="0" cy="0"/>
          <a:chOff x="0" y="0"/>
          <a:chExt cx="0" cy="0"/>
        </a:xfrm>
      </p:grpSpPr>
      <p:sp>
        <p:nvSpPr>
          <p:cNvPr id="24" name="Google Shape;24;p4"/>
          <p:cNvSpPr/>
          <p:nvPr/>
        </p:nvSpPr>
        <p:spPr>
          <a:xfrm>
            <a:off x="4572000" y="-6600"/>
            <a:ext cx="4572000" cy="515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5" name="Google Shape;25;p4"/>
          <p:cNvSpPr txBox="1"/>
          <p:nvPr>
            <p:ph type="title"/>
          </p:nvPr>
        </p:nvSpPr>
        <p:spPr>
          <a:xfrm>
            <a:off x="256025" y="213150"/>
            <a:ext cx="4261200" cy="1005900"/>
          </a:xfrm>
          <a:prstGeom prst="rect">
            <a:avLst/>
          </a:prstGeom>
        </p:spPr>
        <p:txBody>
          <a:bodyPr anchorCtr="0" anchor="t" bIns="0" lIns="0" spcFirstLastPara="1" rIns="0" wrap="square" tIns="0">
            <a:norm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26" name="Google Shape;26;p4"/>
          <p:cNvSpPr txBox="1"/>
          <p:nvPr>
            <p:ph idx="1" type="body"/>
          </p:nvPr>
        </p:nvSpPr>
        <p:spPr>
          <a:xfrm>
            <a:off x="256025" y="1547275"/>
            <a:ext cx="3639600" cy="22398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27" name="Google Shape;27;p4"/>
          <p:cNvSpPr txBox="1"/>
          <p:nvPr>
            <p:ph idx="2" type="title"/>
          </p:nvPr>
        </p:nvSpPr>
        <p:spPr>
          <a:xfrm>
            <a:off x="6067500" y="4448600"/>
            <a:ext cx="1581000" cy="118500"/>
          </a:xfrm>
          <a:prstGeom prst="rect">
            <a:avLst/>
          </a:prstGeom>
        </p:spPr>
        <p:txBody>
          <a:bodyPr anchorCtr="0" anchor="t" bIns="0" lIns="0" spcFirstLastPara="1" rIns="0" wrap="square" tIns="0">
            <a:normAutofit/>
          </a:bodyPr>
          <a:lstStyle>
            <a:lvl1pPr lvl="0" algn="ctr">
              <a:spcBef>
                <a:spcPts val="0"/>
              </a:spcBef>
              <a:spcAft>
                <a:spcPts val="0"/>
              </a:spcAft>
              <a:buNone/>
              <a:defRPr sz="1000">
                <a:solidFill>
                  <a:schemeClr val="lt2"/>
                </a:solidFill>
                <a:latin typeface="Montserrat"/>
                <a:ea typeface="Montserrat"/>
                <a:cs typeface="Montserrat"/>
                <a:sym typeface="Montserrat"/>
              </a:defRPr>
            </a:lvl1pPr>
            <a:lvl2pPr lvl="1">
              <a:lnSpc>
                <a:spcPct val="115000"/>
              </a:lnSpc>
              <a:spcBef>
                <a:spcPts val="0"/>
              </a:spcBef>
              <a:spcAft>
                <a:spcPts val="0"/>
              </a:spcAft>
              <a:buNone/>
              <a:defRPr sz="1000">
                <a:solidFill>
                  <a:schemeClr val="lt2"/>
                </a:solidFill>
                <a:latin typeface="Montserrat"/>
                <a:ea typeface="Montserrat"/>
                <a:cs typeface="Montserrat"/>
                <a:sym typeface="Montserrat"/>
              </a:defRPr>
            </a:lvl2pPr>
            <a:lvl3pPr lvl="2">
              <a:lnSpc>
                <a:spcPct val="115000"/>
              </a:lnSpc>
              <a:spcBef>
                <a:spcPts val="0"/>
              </a:spcBef>
              <a:spcAft>
                <a:spcPts val="0"/>
              </a:spcAft>
              <a:buNone/>
              <a:defRPr sz="1000">
                <a:solidFill>
                  <a:schemeClr val="lt2"/>
                </a:solidFill>
                <a:latin typeface="Montserrat"/>
                <a:ea typeface="Montserrat"/>
                <a:cs typeface="Montserrat"/>
                <a:sym typeface="Montserrat"/>
              </a:defRPr>
            </a:lvl3pPr>
            <a:lvl4pPr lvl="3">
              <a:lnSpc>
                <a:spcPct val="115000"/>
              </a:lnSpc>
              <a:spcBef>
                <a:spcPts val="0"/>
              </a:spcBef>
              <a:spcAft>
                <a:spcPts val="0"/>
              </a:spcAft>
              <a:buNone/>
              <a:defRPr sz="1000">
                <a:solidFill>
                  <a:schemeClr val="lt2"/>
                </a:solidFill>
                <a:latin typeface="Montserrat"/>
                <a:ea typeface="Montserrat"/>
                <a:cs typeface="Montserrat"/>
                <a:sym typeface="Montserrat"/>
              </a:defRPr>
            </a:lvl4pPr>
            <a:lvl5pPr lvl="4">
              <a:lnSpc>
                <a:spcPct val="115000"/>
              </a:lnSpc>
              <a:spcBef>
                <a:spcPts val="0"/>
              </a:spcBef>
              <a:spcAft>
                <a:spcPts val="0"/>
              </a:spcAft>
              <a:buNone/>
              <a:defRPr sz="1000">
                <a:solidFill>
                  <a:schemeClr val="lt2"/>
                </a:solidFill>
                <a:latin typeface="Montserrat"/>
                <a:ea typeface="Montserrat"/>
                <a:cs typeface="Montserrat"/>
                <a:sym typeface="Montserrat"/>
              </a:defRPr>
            </a:lvl5pPr>
            <a:lvl6pPr lvl="5">
              <a:lnSpc>
                <a:spcPct val="115000"/>
              </a:lnSpc>
              <a:spcBef>
                <a:spcPts val="0"/>
              </a:spcBef>
              <a:spcAft>
                <a:spcPts val="0"/>
              </a:spcAft>
              <a:buNone/>
              <a:defRPr sz="1000">
                <a:solidFill>
                  <a:schemeClr val="lt2"/>
                </a:solidFill>
                <a:latin typeface="Montserrat"/>
                <a:ea typeface="Montserrat"/>
                <a:cs typeface="Montserrat"/>
                <a:sym typeface="Montserrat"/>
              </a:defRPr>
            </a:lvl6pPr>
            <a:lvl7pPr lvl="6">
              <a:lnSpc>
                <a:spcPct val="115000"/>
              </a:lnSpc>
              <a:spcBef>
                <a:spcPts val="0"/>
              </a:spcBef>
              <a:spcAft>
                <a:spcPts val="0"/>
              </a:spcAft>
              <a:buNone/>
              <a:defRPr sz="1000">
                <a:solidFill>
                  <a:schemeClr val="lt2"/>
                </a:solidFill>
                <a:latin typeface="Montserrat"/>
                <a:ea typeface="Montserrat"/>
                <a:cs typeface="Montserrat"/>
                <a:sym typeface="Montserrat"/>
              </a:defRPr>
            </a:lvl7pPr>
            <a:lvl8pPr lvl="7">
              <a:lnSpc>
                <a:spcPct val="115000"/>
              </a:lnSpc>
              <a:spcBef>
                <a:spcPts val="0"/>
              </a:spcBef>
              <a:spcAft>
                <a:spcPts val="0"/>
              </a:spcAft>
              <a:buNone/>
              <a:defRPr sz="1000">
                <a:solidFill>
                  <a:schemeClr val="lt2"/>
                </a:solidFill>
                <a:latin typeface="Montserrat"/>
                <a:ea typeface="Montserrat"/>
                <a:cs typeface="Montserrat"/>
                <a:sym typeface="Montserrat"/>
              </a:defRPr>
            </a:lvl8pPr>
            <a:lvl9pPr lvl="8">
              <a:lnSpc>
                <a:spcPct val="115000"/>
              </a:lnSpc>
              <a:spcBef>
                <a:spcPts val="0"/>
              </a:spcBef>
              <a:spcAft>
                <a:spcPts val="0"/>
              </a:spcAft>
              <a:buNone/>
              <a:defRPr sz="1000">
                <a:solidFill>
                  <a:schemeClr val="lt2"/>
                </a:solidFill>
                <a:latin typeface="Montserrat"/>
                <a:ea typeface="Montserrat"/>
                <a:cs typeface="Montserrat"/>
                <a:sym typeface="Montserrat"/>
              </a:defRPr>
            </a:lvl9pPr>
          </a:lstStyle>
          <a:p/>
        </p:txBody>
      </p:sp>
      <p:sp>
        <p:nvSpPr>
          <p:cNvPr id="28" name="Google Shape;28;p4"/>
          <p:cNvSpPr txBox="1"/>
          <p:nvPr>
            <p:ph idx="3" type="title"/>
          </p:nvPr>
        </p:nvSpPr>
        <p:spPr>
          <a:xfrm>
            <a:off x="6067500" y="4621154"/>
            <a:ext cx="1581000" cy="118500"/>
          </a:xfrm>
          <a:prstGeom prst="rect">
            <a:avLst/>
          </a:prstGeom>
        </p:spPr>
        <p:txBody>
          <a:bodyPr anchorCtr="0" anchor="t" bIns="0" lIns="0" spcFirstLastPara="1" rIns="0" wrap="square" tIns="0">
            <a:normAutofit/>
          </a:bodyPr>
          <a:lstStyle>
            <a:lvl1pPr lvl="0" algn="ctr">
              <a:spcBef>
                <a:spcPts val="0"/>
              </a:spcBef>
              <a:spcAft>
                <a:spcPts val="0"/>
              </a:spcAft>
              <a:buNone/>
              <a:defRPr sz="800">
                <a:solidFill>
                  <a:schemeClr val="lt2"/>
                </a:solidFill>
              </a:defRPr>
            </a:lvl1pPr>
            <a:lvl2pPr lvl="1">
              <a:lnSpc>
                <a:spcPct val="115000"/>
              </a:lnSpc>
              <a:spcBef>
                <a:spcPts val="0"/>
              </a:spcBef>
              <a:spcAft>
                <a:spcPts val="0"/>
              </a:spcAft>
              <a:buNone/>
              <a:defRPr sz="800">
                <a:solidFill>
                  <a:schemeClr val="lt2"/>
                </a:solidFill>
              </a:defRPr>
            </a:lvl2pPr>
            <a:lvl3pPr lvl="2">
              <a:lnSpc>
                <a:spcPct val="115000"/>
              </a:lnSpc>
              <a:spcBef>
                <a:spcPts val="0"/>
              </a:spcBef>
              <a:spcAft>
                <a:spcPts val="0"/>
              </a:spcAft>
              <a:buNone/>
              <a:defRPr sz="800">
                <a:solidFill>
                  <a:schemeClr val="lt2"/>
                </a:solidFill>
              </a:defRPr>
            </a:lvl3pPr>
            <a:lvl4pPr lvl="3">
              <a:lnSpc>
                <a:spcPct val="115000"/>
              </a:lnSpc>
              <a:spcBef>
                <a:spcPts val="0"/>
              </a:spcBef>
              <a:spcAft>
                <a:spcPts val="0"/>
              </a:spcAft>
              <a:buNone/>
              <a:defRPr sz="800">
                <a:solidFill>
                  <a:schemeClr val="lt2"/>
                </a:solidFill>
              </a:defRPr>
            </a:lvl4pPr>
            <a:lvl5pPr lvl="4">
              <a:lnSpc>
                <a:spcPct val="115000"/>
              </a:lnSpc>
              <a:spcBef>
                <a:spcPts val="0"/>
              </a:spcBef>
              <a:spcAft>
                <a:spcPts val="0"/>
              </a:spcAft>
              <a:buNone/>
              <a:defRPr sz="800">
                <a:solidFill>
                  <a:schemeClr val="lt2"/>
                </a:solidFill>
              </a:defRPr>
            </a:lvl5pPr>
            <a:lvl6pPr lvl="5">
              <a:lnSpc>
                <a:spcPct val="115000"/>
              </a:lnSpc>
              <a:spcBef>
                <a:spcPts val="0"/>
              </a:spcBef>
              <a:spcAft>
                <a:spcPts val="0"/>
              </a:spcAft>
              <a:buNone/>
              <a:defRPr sz="800">
                <a:solidFill>
                  <a:schemeClr val="lt2"/>
                </a:solidFill>
              </a:defRPr>
            </a:lvl6pPr>
            <a:lvl7pPr lvl="6">
              <a:lnSpc>
                <a:spcPct val="115000"/>
              </a:lnSpc>
              <a:spcBef>
                <a:spcPts val="0"/>
              </a:spcBef>
              <a:spcAft>
                <a:spcPts val="0"/>
              </a:spcAft>
              <a:buNone/>
              <a:defRPr sz="800">
                <a:solidFill>
                  <a:schemeClr val="lt2"/>
                </a:solidFill>
              </a:defRPr>
            </a:lvl7pPr>
            <a:lvl8pPr lvl="7">
              <a:lnSpc>
                <a:spcPct val="115000"/>
              </a:lnSpc>
              <a:spcBef>
                <a:spcPts val="0"/>
              </a:spcBef>
              <a:spcAft>
                <a:spcPts val="0"/>
              </a:spcAft>
              <a:buNone/>
              <a:defRPr sz="800">
                <a:solidFill>
                  <a:schemeClr val="lt2"/>
                </a:solidFill>
              </a:defRPr>
            </a:lvl8pPr>
            <a:lvl9pPr lvl="8">
              <a:lnSpc>
                <a:spcPct val="115000"/>
              </a:lnSpc>
              <a:spcBef>
                <a:spcPts val="0"/>
              </a:spcBef>
              <a:spcAft>
                <a:spcPts val="0"/>
              </a:spcAft>
              <a:buNone/>
              <a:defRPr sz="800">
                <a:solidFill>
                  <a:schemeClr val="lt2"/>
                </a:solidFill>
              </a:defRPr>
            </a:lvl9pPr>
          </a:lstStyle>
          <a:p/>
        </p:txBody>
      </p:sp>
      <p:sp>
        <p:nvSpPr>
          <p:cNvPr id="29" name="Google Shape;29;p4"/>
          <p:cNvSpPr txBox="1"/>
          <p:nvPr>
            <p:ph idx="4"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30" name="Google Shape;30;p4"/>
          <p:cNvSpPr txBox="1"/>
          <p:nvPr>
            <p:ph idx="5" type="body"/>
          </p:nvPr>
        </p:nvSpPr>
        <p:spPr>
          <a:xfrm>
            <a:off x="5190600" y="1902000"/>
            <a:ext cx="3639600" cy="1644300"/>
          </a:xfrm>
          <a:prstGeom prst="rect">
            <a:avLst/>
          </a:prstGeom>
        </p:spPr>
        <p:txBody>
          <a:bodyPr anchorCtr="0" anchor="t" bIns="0" lIns="0" spcFirstLastPara="1" rIns="0" wrap="square" tIns="0">
            <a:noAutofit/>
          </a:bodyPr>
          <a:lstStyle>
            <a:lvl1pPr indent="-342900" lvl="0" marL="457200" algn="ctr">
              <a:lnSpc>
                <a:spcPct val="115000"/>
              </a:lnSpc>
              <a:spcBef>
                <a:spcPts val="0"/>
              </a:spcBef>
              <a:spcAft>
                <a:spcPts val="0"/>
              </a:spcAft>
              <a:buClr>
                <a:schemeClr val="lt2"/>
              </a:buClr>
              <a:buSzPts val="1800"/>
              <a:buFont typeface="Montserrat"/>
              <a:buChar char="●"/>
              <a:defRPr sz="1800"/>
            </a:lvl1pPr>
            <a:lvl2pPr indent="-342900" lvl="1" marL="914400" algn="ctr">
              <a:lnSpc>
                <a:spcPct val="115000"/>
              </a:lnSpc>
              <a:spcBef>
                <a:spcPts val="0"/>
              </a:spcBef>
              <a:spcAft>
                <a:spcPts val="0"/>
              </a:spcAft>
              <a:buClr>
                <a:schemeClr val="lt2"/>
              </a:buClr>
              <a:buSzPts val="1800"/>
              <a:buFont typeface="Montserrat"/>
              <a:buChar char="○"/>
              <a:defRPr sz="1800"/>
            </a:lvl2pPr>
            <a:lvl3pPr indent="-342900" lvl="2" marL="1371600" algn="ctr">
              <a:lnSpc>
                <a:spcPct val="115000"/>
              </a:lnSpc>
              <a:spcBef>
                <a:spcPts val="0"/>
              </a:spcBef>
              <a:spcAft>
                <a:spcPts val="0"/>
              </a:spcAft>
              <a:buClr>
                <a:schemeClr val="lt2"/>
              </a:buClr>
              <a:buSzPts val="1800"/>
              <a:buFont typeface="Montserrat"/>
              <a:buChar char="■"/>
              <a:defRPr sz="1800"/>
            </a:lvl3pPr>
            <a:lvl4pPr indent="-342900" lvl="3" marL="1828800" algn="ctr">
              <a:lnSpc>
                <a:spcPct val="115000"/>
              </a:lnSpc>
              <a:spcBef>
                <a:spcPts val="0"/>
              </a:spcBef>
              <a:spcAft>
                <a:spcPts val="0"/>
              </a:spcAft>
              <a:buClr>
                <a:schemeClr val="lt2"/>
              </a:buClr>
              <a:buSzPts val="1800"/>
              <a:buFont typeface="Montserrat"/>
              <a:buChar char="●"/>
              <a:defRPr sz="1800"/>
            </a:lvl4pPr>
            <a:lvl5pPr indent="-342900" lvl="4" marL="2286000" algn="ctr">
              <a:lnSpc>
                <a:spcPct val="115000"/>
              </a:lnSpc>
              <a:spcBef>
                <a:spcPts val="0"/>
              </a:spcBef>
              <a:spcAft>
                <a:spcPts val="0"/>
              </a:spcAft>
              <a:buClr>
                <a:schemeClr val="lt2"/>
              </a:buClr>
              <a:buSzPts val="1800"/>
              <a:buFont typeface="Montserrat"/>
              <a:buChar char="○"/>
              <a:defRPr sz="1800"/>
            </a:lvl5pPr>
            <a:lvl6pPr indent="-342900" lvl="5" marL="2743200" algn="ctr">
              <a:lnSpc>
                <a:spcPct val="115000"/>
              </a:lnSpc>
              <a:spcBef>
                <a:spcPts val="0"/>
              </a:spcBef>
              <a:spcAft>
                <a:spcPts val="0"/>
              </a:spcAft>
              <a:buClr>
                <a:schemeClr val="lt2"/>
              </a:buClr>
              <a:buSzPts val="1800"/>
              <a:buFont typeface="Montserrat"/>
              <a:buChar char="■"/>
              <a:defRPr sz="1800"/>
            </a:lvl6pPr>
            <a:lvl7pPr indent="-342900" lvl="6" marL="3200400" algn="ctr">
              <a:lnSpc>
                <a:spcPct val="115000"/>
              </a:lnSpc>
              <a:spcBef>
                <a:spcPts val="0"/>
              </a:spcBef>
              <a:spcAft>
                <a:spcPts val="0"/>
              </a:spcAft>
              <a:buClr>
                <a:schemeClr val="lt2"/>
              </a:buClr>
              <a:buSzPts val="1800"/>
              <a:buFont typeface="Montserrat"/>
              <a:buChar char="●"/>
              <a:defRPr sz="1800"/>
            </a:lvl7pPr>
            <a:lvl8pPr indent="-342900" lvl="7" marL="3657600" algn="ctr">
              <a:lnSpc>
                <a:spcPct val="115000"/>
              </a:lnSpc>
              <a:spcBef>
                <a:spcPts val="0"/>
              </a:spcBef>
              <a:spcAft>
                <a:spcPts val="0"/>
              </a:spcAft>
              <a:buClr>
                <a:schemeClr val="lt2"/>
              </a:buClr>
              <a:buSzPts val="1800"/>
              <a:buFont typeface="Montserrat"/>
              <a:buChar char="○"/>
              <a:defRPr sz="1800"/>
            </a:lvl8pPr>
            <a:lvl9pPr indent="-342900" lvl="8" marL="4114800" algn="ctr">
              <a:lnSpc>
                <a:spcPct val="115000"/>
              </a:lnSpc>
              <a:spcBef>
                <a:spcPts val="0"/>
              </a:spcBef>
              <a:spcAft>
                <a:spcPts val="0"/>
              </a:spcAft>
              <a:buClr>
                <a:schemeClr val="lt2"/>
              </a:buClr>
              <a:buSzPts val="1800"/>
              <a:buFont typeface="Montserrat"/>
              <a:buChar char="■"/>
              <a:defRPr sz="1800"/>
            </a:lvl9pPr>
          </a:lstStyle>
          <a:p/>
        </p:txBody>
      </p:sp>
      <p:sp>
        <p:nvSpPr>
          <p:cNvPr id="31" name="Google Shape;31;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338" name="Shape 338"/>
        <p:cNvGrpSpPr/>
        <p:nvPr/>
      </p:nvGrpSpPr>
      <p:grpSpPr>
        <a:xfrm>
          <a:off x="0" y="0"/>
          <a:ext cx="0" cy="0"/>
          <a:chOff x="0" y="0"/>
          <a:chExt cx="0" cy="0"/>
        </a:xfrm>
      </p:grpSpPr>
      <p:sp>
        <p:nvSpPr>
          <p:cNvPr id="339" name="Google Shape;339;p3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40" name="Google Shape;340;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41" name="Shape 341"/>
        <p:cNvGrpSpPr/>
        <p:nvPr/>
      </p:nvGrpSpPr>
      <p:grpSpPr>
        <a:xfrm>
          <a:off x="0" y="0"/>
          <a:ext cx="0" cy="0"/>
          <a:chOff x="0" y="0"/>
          <a:chExt cx="0" cy="0"/>
        </a:xfrm>
      </p:grpSpPr>
      <p:sp>
        <p:nvSpPr>
          <p:cNvPr id="342" name="Google Shape;342;p3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43" name="Google Shape;343;p32"/>
          <p:cNvSpPr txBox="1"/>
          <p:nvPr>
            <p:ph idx="1" type="subTitle"/>
          </p:nvPr>
        </p:nvSpPr>
        <p:spPr>
          <a:xfrm>
            <a:off x="265500" y="2803075"/>
            <a:ext cx="4045200" cy="1235100"/>
          </a:xfrm>
          <a:prstGeom prst="rect">
            <a:avLst/>
          </a:prstGeom>
        </p:spPr>
        <p:txBody>
          <a:bodyPr anchorCtr="0" anchor="t" bIns="0" lIns="0" spcFirstLastPara="1" rIns="0" wrap="square" tIns="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44" name="Google Shape;344;p3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45" name="Google Shape;345;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46" name="Shape 346"/>
        <p:cNvGrpSpPr/>
        <p:nvPr/>
      </p:nvGrpSpPr>
      <p:grpSpPr>
        <a:xfrm>
          <a:off x="0" y="0"/>
          <a:ext cx="0" cy="0"/>
          <a:chOff x="0" y="0"/>
          <a:chExt cx="0" cy="0"/>
        </a:xfrm>
      </p:grpSpPr>
      <p:sp>
        <p:nvSpPr>
          <p:cNvPr id="347" name="Google Shape;347;p3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900"/>
              <a:buNone/>
              <a:defRPr/>
            </a:lvl1pPr>
          </a:lstStyle>
          <a:p/>
        </p:txBody>
      </p:sp>
      <p:sp>
        <p:nvSpPr>
          <p:cNvPr id="348" name="Google Shape;348;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49" name="Shape 349"/>
        <p:cNvGrpSpPr/>
        <p:nvPr/>
      </p:nvGrpSpPr>
      <p:grpSpPr>
        <a:xfrm>
          <a:off x="0" y="0"/>
          <a:ext cx="0" cy="0"/>
          <a:chOff x="0" y="0"/>
          <a:chExt cx="0" cy="0"/>
        </a:xfrm>
      </p:grpSpPr>
      <p:sp>
        <p:nvSpPr>
          <p:cNvPr id="350" name="Google Shape;350;p3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1" name="Google Shape;351;p3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Char char="●"/>
              <a:defRPr/>
            </a:lvl1pPr>
            <a:lvl2pPr indent="-285750" lvl="1" marL="914400" algn="ctr">
              <a:spcBef>
                <a:spcPts val="0"/>
              </a:spcBef>
              <a:spcAft>
                <a:spcPts val="0"/>
              </a:spcAft>
              <a:buSzPts val="900"/>
              <a:buChar char="○"/>
              <a:defRPr/>
            </a:lvl2pPr>
            <a:lvl3pPr indent="-285750" lvl="2" marL="1371600" algn="ctr">
              <a:spcBef>
                <a:spcPts val="0"/>
              </a:spcBef>
              <a:spcAft>
                <a:spcPts val="0"/>
              </a:spcAft>
              <a:buSzPts val="900"/>
              <a:buChar char="■"/>
              <a:defRPr/>
            </a:lvl3pPr>
            <a:lvl4pPr indent="-285750" lvl="3" marL="1828800" algn="ctr">
              <a:spcBef>
                <a:spcPts val="0"/>
              </a:spcBef>
              <a:spcAft>
                <a:spcPts val="0"/>
              </a:spcAft>
              <a:buSzPts val="900"/>
              <a:buChar char="●"/>
              <a:defRPr/>
            </a:lvl4pPr>
            <a:lvl5pPr indent="-285750" lvl="4" marL="2286000" algn="ctr">
              <a:spcBef>
                <a:spcPts val="0"/>
              </a:spcBef>
              <a:spcAft>
                <a:spcPts val="0"/>
              </a:spcAft>
              <a:buSzPts val="900"/>
              <a:buChar char="○"/>
              <a:defRPr/>
            </a:lvl5pPr>
            <a:lvl6pPr indent="-285750" lvl="5" marL="2743200" algn="ctr">
              <a:spcBef>
                <a:spcPts val="0"/>
              </a:spcBef>
              <a:spcAft>
                <a:spcPts val="0"/>
              </a:spcAft>
              <a:buSzPts val="900"/>
              <a:buChar char="■"/>
              <a:defRPr/>
            </a:lvl6pPr>
            <a:lvl7pPr indent="-285750" lvl="6" marL="3200400" algn="ctr">
              <a:spcBef>
                <a:spcPts val="0"/>
              </a:spcBef>
              <a:spcAft>
                <a:spcPts val="0"/>
              </a:spcAft>
              <a:buSzPts val="900"/>
              <a:buChar char="●"/>
              <a:defRPr/>
            </a:lvl7pPr>
            <a:lvl8pPr indent="-285750" lvl="7" marL="3657600" algn="ctr">
              <a:spcBef>
                <a:spcPts val="0"/>
              </a:spcBef>
              <a:spcAft>
                <a:spcPts val="0"/>
              </a:spcAft>
              <a:buSzPts val="900"/>
              <a:buChar char="○"/>
              <a:defRPr/>
            </a:lvl8pPr>
            <a:lvl9pPr indent="-285750" lvl="8" marL="4114800" algn="ctr">
              <a:spcBef>
                <a:spcPts val="0"/>
              </a:spcBef>
              <a:spcAft>
                <a:spcPts val="0"/>
              </a:spcAft>
              <a:buSzPts val="900"/>
              <a:buChar char="■"/>
              <a:defRPr/>
            </a:lvl9pPr>
          </a:lstStyle>
          <a:p/>
        </p:txBody>
      </p:sp>
      <p:sp>
        <p:nvSpPr>
          <p:cNvPr id="352" name="Google Shape;352;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53" name="Shape 353"/>
        <p:cNvGrpSpPr/>
        <p:nvPr/>
      </p:nvGrpSpPr>
      <p:grpSpPr>
        <a:xfrm>
          <a:off x="0" y="0"/>
          <a:ext cx="0" cy="0"/>
          <a:chOff x="0" y="0"/>
          <a:chExt cx="0" cy="0"/>
        </a:xfrm>
      </p:grpSpPr>
      <p:sp>
        <p:nvSpPr>
          <p:cNvPr id="354" name="Google Shape;354;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55" name="Shape 355"/>
        <p:cNvGrpSpPr/>
        <p:nvPr/>
      </p:nvGrpSpPr>
      <p:grpSpPr>
        <a:xfrm>
          <a:off x="0" y="0"/>
          <a:ext cx="0" cy="0"/>
          <a:chOff x="0" y="0"/>
          <a:chExt cx="0" cy="0"/>
        </a:xfrm>
      </p:grpSpPr>
      <p:sp>
        <p:nvSpPr>
          <p:cNvPr id="356" name="Google Shape;356;p36"/>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57" name="Google Shape;357;p36"/>
          <p:cNvSpPr txBox="1"/>
          <p:nvPr>
            <p:ph idx="1" type="subTitle"/>
          </p:nvPr>
        </p:nvSpPr>
        <p:spPr>
          <a:xfrm>
            <a:off x="4406650" y="39375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8" name="Google Shape;358;p36"/>
          <p:cNvSpPr txBox="1"/>
          <p:nvPr>
            <p:ph idx="2" type="subTitle"/>
          </p:nvPr>
        </p:nvSpPr>
        <p:spPr>
          <a:xfrm>
            <a:off x="4406650" y="115170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9" name="Google Shape;359;p36"/>
          <p:cNvSpPr txBox="1"/>
          <p:nvPr>
            <p:ph idx="3" type="subTitle"/>
          </p:nvPr>
        </p:nvSpPr>
        <p:spPr>
          <a:xfrm>
            <a:off x="4406650" y="342557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0" name="Google Shape;360;p36"/>
          <p:cNvSpPr txBox="1"/>
          <p:nvPr>
            <p:ph idx="4" type="subTitle"/>
          </p:nvPr>
        </p:nvSpPr>
        <p:spPr>
          <a:xfrm>
            <a:off x="4406650" y="190966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1" name="Google Shape;361;p36"/>
          <p:cNvSpPr txBox="1"/>
          <p:nvPr>
            <p:ph idx="5" type="subTitle"/>
          </p:nvPr>
        </p:nvSpPr>
        <p:spPr>
          <a:xfrm>
            <a:off x="4406650" y="418352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2" name="Google Shape;362;p36"/>
          <p:cNvSpPr txBox="1"/>
          <p:nvPr>
            <p:ph idx="6" type="subTitle"/>
          </p:nvPr>
        </p:nvSpPr>
        <p:spPr>
          <a:xfrm>
            <a:off x="4406650" y="266761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3" name="Google Shape;36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364" name="Shape 364"/>
        <p:cNvGrpSpPr/>
        <p:nvPr/>
      </p:nvGrpSpPr>
      <p:grpSpPr>
        <a:xfrm>
          <a:off x="0" y="0"/>
          <a:ext cx="0" cy="0"/>
          <a:chOff x="0" y="0"/>
          <a:chExt cx="0" cy="0"/>
        </a:xfrm>
      </p:grpSpPr>
      <p:sp>
        <p:nvSpPr>
          <p:cNvPr id="365" name="Google Shape;36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66" name="Google Shape;366;p37"/>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67" name="Google Shape;367;p37"/>
          <p:cNvSpPr/>
          <p:nvPr>
            <p:ph idx="2" type="pic"/>
          </p:nvPr>
        </p:nvSpPr>
        <p:spPr>
          <a:xfrm>
            <a:off x="4992024" y="1152775"/>
            <a:ext cx="3840300" cy="3416400"/>
          </a:xfrm>
          <a:prstGeom prst="rect">
            <a:avLst/>
          </a:prstGeom>
          <a:noFill/>
          <a:ln>
            <a:noFill/>
          </a:ln>
        </p:spPr>
      </p:sp>
      <p:sp>
        <p:nvSpPr>
          <p:cNvPr id="368" name="Google Shape;36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369" name="Shape 369"/>
        <p:cNvGrpSpPr/>
        <p:nvPr/>
      </p:nvGrpSpPr>
      <p:grpSpPr>
        <a:xfrm>
          <a:off x="0" y="0"/>
          <a:ext cx="0" cy="0"/>
          <a:chOff x="0" y="0"/>
          <a:chExt cx="0" cy="0"/>
        </a:xfrm>
      </p:grpSpPr>
      <p:sp>
        <p:nvSpPr>
          <p:cNvPr id="370" name="Google Shape;370;p3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71" name="Google Shape;371;p38"/>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72" name="Google Shape;372;p38"/>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73" name="Google Shape;373;p38"/>
          <p:cNvSpPr txBox="1"/>
          <p:nvPr>
            <p:ph idx="3" type="subTitle"/>
          </p:nvPr>
        </p:nvSpPr>
        <p:spPr>
          <a:xfrm>
            <a:off x="48315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4" name="Google Shape;374;p38"/>
          <p:cNvSpPr txBox="1"/>
          <p:nvPr>
            <p:ph idx="4" type="subTitle"/>
          </p:nvPr>
        </p:nvSpPr>
        <p:spPr>
          <a:xfrm>
            <a:off x="504800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5" name="Google Shape;375;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376" name="Shape 376"/>
        <p:cNvGrpSpPr/>
        <p:nvPr/>
      </p:nvGrpSpPr>
      <p:grpSpPr>
        <a:xfrm>
          <a:off x="0" y="0"/>
          <a:ext cx="0" cy="0"/>
          <a:chOff x="0" y="0"/>
          <a:chExt cx="0" cy="0"/>
        </a:xfrm>
      </p:grpSpPr>
      <p:sp>
        <p:nvSpPr>
          <p:cNvPr id="377" name="Google Shape;377;p39"/>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78" name="Google Shape;378;p39"/>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79" name="Google Shape;379;p39"/>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80" name="Google Shape;380;p39"/>
          <p:cNvSpPr txBox="1"/>
          <p:nvPr>
            <p:ph idx="3" type="subTitle"/>
          </p:nvPr>
        </p:nvSpPr>
        <p:spPr>
          <a:xfrm>
            <a:off x="4831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1" name="Google Shape;381;p39"/>
          <p:cNvSpPr txBox="1"/>
          <p:nvPr>
            <p:ph idx="4" type="subTitle"/>
          </p:nvPr>
        </p:nvSpPr>
        <p:spPr>
          <a:xfrm>
            <a:off x="334772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2" name="Google Shape;382;p39"/>
          <p:cNvSpPr txBox="1"/>
          <p:nvPr>
            <p:ph idx="5" type="subTitle"/>
          </p:nvPr>
        </p:nvSpPr>
        <p:spPr>
          <a:xfrm>
            <a:off x="62122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3" name="Google Shape;383;p39"/>
          <p:cNvSpPr txBox="1"/>
          <p:nvPr>
            <p:ph idx="6" type="body"/>
          </p:nvPr>
        </p:nvSpPr>
        <p:spPr>
          <a:xfrm>
            <a:off x="6212275" y="2417500"/>
            <a:ext cx="2455500" cy="2373600"/>
          </a:xfrm>
          <a:prstGeom prst="rect">
            <a:avLst/>
          </a:prstGeom>
        </p:spPr>
        <p:txBody>
          <a:bodyPr anchorCtr="0" anchor="t" bIns="0" lIns="0" spcFirstLastPara="1" rIns="0" wrap="square" tIns="0">
            <a:sp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84" name="Google Shape;384;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385" name="Shape 385"/>
        <p:cNvGrpSpPr/>
        <p:nvPr/>
      </p:nvGrpSpPr>
      <p:grpSpPr>
        <a:xfrm>
          <a:off x="0" y="0"/>
          <a:ext cx="0" cy="0"/>
          <a:chOff x="0" y="0"/>
          <a:chExt cx="0" cy="0"/>
        </a:xfrm>
      </p:grpSpPr>
      <p:sp>
        <p:nvSpPr>
          <p:cNvPr id="386" name="Google Shape;386;p40"/>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87" name="Google Shape;387;p40"/>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88" name="Google Shape;388;p40"/>
          <p:cNvSpPr txBox="1"/>
          <p:nvPr>
            <p:ph idx="3" type="body"/>
          </p:nvPr>
        </p:nvSpPr>
        <p:spPr>
          <a:xfrm>
            <a:off x="366750" y="3648575"/>
            <a:ext cx="3838500" cy="11385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89" name="Google Shape;389;p40"/>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90" name="Google Shape;390;p40"/>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91" name="Google Shape;391;p40"/>
          <p:cNvSpPr txBox="1"/>
          <p:nvPr>
            <p:ph idx="5" type="subTitle"/>
          </p:nvPr>
        </p:nvSpPr>
        <p:spPr>
          <a:xfrm>
            <a:off x="366763"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2" name="Google Shape;392;p40"/>
          <p:cNvSpPr txBox="1"/>
          <p:nvPr>
            <p:ph idx="6" type="subTitle"/>
          </p:nvPr>
        </p:nvSpPr>
        <p:spPr>
          <a:xfrm>
            <a:off x="4938738"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3" name="Google Shape;393;p40"/>
          <p:cNvSpPr txBox="1"/>
          <p:nvPr>
            <p:ph idx="7" type="subTitle"/>
          </p:nvPr>
        </p:nvSpPr>
        <p:spPr>
          <a:xfrm>
            <a:off x="4938761"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4" name="Google Shape;394;p40"/>
          <p:cNvSpPr txBox="1"/>
          <p:nvPr>
            <p:ph idx="8" type="subTitle"/>
          </p:nvPr>
        </p:nvSpPr>
        <p:spPr>
          <a:xfrm>
            <a:off x="366750"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5" name="Google Shape;395;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3">
  <p:cSld name="BLANK_1_1_1_1_1_1_1_1_1_1_1_5">
    <p:bg>
      <p:bgPr>
        <a:solidFill>
          <a:schemeClr val="dk2"/>
        </a:solidFill>
      </p:bgPr>
    </p:bg>
    <p:spTree>
      <p:nvGrpSpPr>
        <p:cNvPr id="32" name="Shape 32"/>
        <p:cNvGrpSpPr/>
        <p:nvPr/>
      </p:nvGrpSpPr>
      <p:grpSpPr>
        <a:xfrm>
          <a:off x="0" y="0"/>
          <a:ext cx="0" cy="0"/>
          <a:chOff x="0" y="0"/>
          <a:chExt cx="0" cy="0"/>
        </a:xfrm>
      </p:grpSpPr>
      <p:sp>
        <p:nvSpPr>
          <p:cNvPr id="33" name="Google Shape;33;p5"/>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34" name="Google Shape;34;p5"/>
          <p:cNvSpPr/>
          <p:nvPr/>
        </p:nvSpPr>
        <p:spPr>
          <a:xfrm flipH="1">
            <a:off x="7595967" y="280050"/>
            <a:ext cx="658800" cy="6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5" name="Google Shape;35;p5"/>
          <p:cNvSpPr/>
          <p:nvPr/>
        </p:nvSpPr>
        <p:spPr>
          <a:xfrm flipH="1">
            <a:off x="7759616" y="443699"/>
            <a:ext cx="331500" cy="33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6" name="Google Shape;36;p5"/>
          <p:cNvSpPr/>
          <p:nvPr/>
        </p:nvSpPr>
        <p:spPr>
          <a:xfrm flipH="1">
            <a:off x="7925104" y="4"/>
            <a:ext cx="1218900" cy="1218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7" name="Google Shape;37;p5"/>
          <p:cNvSpPr/>
          <p:nvPr/>
        </p:nvSpPr>
        <p:spPr>
          <a:xfrm flipH="1">
            <a:off x="7878268" y="562339"/>
            <a:ext cx="94200" cy="94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8" name="Google Shape;38;p5"/>
          <p:cNvSpPr txBox="1"/>
          <p:nvPr>
            <p:ph idx="1" type="body"/>
          </p:nvPr>
        </p:nvSpPr>
        <p:spPr>
          <a:xfrm>
            <a:off x="255975" y="1836350"/>
            <a:ext cx="1881600" cy="7758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39" name="Google Shape;39;p5"/>
          <p:cNvSpPr txBox="1"/>
          <p:nvPr>
            <p:ph idx="2" type="title"/>
          </p:nvPr>
        </p:nvSpPr>
        <p:spPr>
          <a:xfrm>
            <a:off x="255975" y="1547275"/>
            <a:ext cx="1881600" cy="1896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1200">
                <a:latin typeface="Montserrat"/>
                <a:ea typeface="Montserrat"/>
                <a:cs typeface="Montserrat"/>
                <a:sym typeface="Montserrat"/>
              </a:defRPr>
            </a:lvl1pPr>
            <a:lvl2pPr lvl="1">
              <a:lnSpc>
                <a:spcPct val="115000"/>
              </a:lnSpc>
              <a:spcBef>
                <a:spcPts val="0"/>
              </a:spcBef>
              <a:spcAft>
                <a:spcPts val="0"/>
              </a:spcAft>
              <a:buNone/>
              <a:defRPr sz="1200">
                <a:latin typeface="Montserrat"/>
                <a:ea typeface="Montserrat"/>
                <a:cs typeface="Montserrat"/>
                <a:sym typeface="Montserrat"/>
              </a:defRPr>
            </a:lvl2pPr>
            <a:lvl3pPr lvl="2">
              <a:lnSpc>
                <a:spcPct val="115000"/>
              </a:lnSpc>
              <a:spcBef>
                <a:spcPts val="0"/>
              </a:spcBef>
              <a:spcAft>
                <a:spcPts val="0"/>
              </a:spcAft>
              <a:buNone/>
              <a:defRPr sz="1200">
                <a:latin typeface="Montserrat"/>
                <a:ea typeface="Montserrat"/>
                <a:cs typeface="Montserrat"/>
                <a:sym typeface="Montserrat"/>
              </a:defRPr>
            </a:lvl3pPr>
            <a:lvl4pPr lvl="3">
              <a:lnSpc>
                <a:spcPct val="115000"/>
              </a:lnSpc>
              <a:spcBef>
                <a:spcPts val="0"/>
              </a:spcBef>
              <a:spcAft>
                <a:spcPts val="0"/>
              </a:spcAft>
              <a:buNone/>
              <a:defRPr sz="1200">
                <a:latin typeface="Montserrat"/>
                <a:ea typeface="Montserrat"/>
                <a:cs typeface="Montserrat"/>
                <a:sym typeface="Montserrat"/>
              </a:defRPr>
            </a:lvl4pPr>
            <a:lvl5pPr lvl="4">
              <a:lnSpc>
                <a:spcPct val="115000"/>
              </a:lnSpc>
              <a:spcBef>
                <a:spcPts val="0"/>
              </a:spcBef>
              <a:spcAft>
                <a:spcPts val="0"/>
              </a:spcAft>
              <a:buNone/>
              <a:defRPr sz="1200">
                <a:latin typeface="Montserrat"/>
                <a:ea typeface="Montserrat"/>
                <a:cs typeface="Montserrat"/>
                <a:sym typeface="Montserrat"/>
              </a:defRPr>
            </a:lvl5pPr>
            <a:lvl6pPr lvl="5">
              <a:lnSpc>
                <a:spcPct val="115000"/>
              </a:lnSpc>
              <a:spcBef>
                <a:spcPts val="0"/>
              </a:spcBef>
              <a:spcAft>
                <a:spcPts val="0"/>
              </a:spcAft>
              <a:buNone/>
              <a:defRPr sz="1200">
                <a:latin typeface="Montserrat"/>
                <a:ea typeface="Montserrat"/>
                <a:cs typeface="Montserrat"/>
                <a:sym typeface="Montserrat"/>
              </a:defRPr>
            </a:lvl6pPr>
            <a:lvl7pPr lvl="6">
              <a:lnSpc>
                <a:spcPct val="115000"/>
              </a:lnSpc>
              <a:spcBef>
                <a:spcPts val="0"/>
              </a:spcBef>
              <a:spcAft>
                <a:spcPts val="0"/>
              </a:spcAft>
              <a:buNone/>
              <a:defRPr sz="1200">
                <a:latin typeface="Montserrat"/>
                <a:ea typeface="Montserrat"/>
                <a:cs typeface="Montserrat"/>
                <a:sym typeface="Montserrat"/>
              </a:defRPr>
            </a:lvl7pPr>
            <a:lvl8pPr lvl="7">
              <a:lnSpc>
                <a:spcPct val="115000"/>
              </a:lnSpc>
              <a:spcBef>
                <a:spcPts val="0"/>
              </a:spcBef>
              <a:spcAft>
                <a:spcPts val="0"/>
              </a:spcAft>
              <a:buNone/>
              <a:defRPr sz="1200">
                <a:latin typeface="Montserrat"/>
                <a:ea typeface="Montserrat"/>
                <a:cs typeface="Montserrat"/>
                <a:sym typeface="Montserrat"/>
              </a:defRPr>
            </a:lvl8pPr>
            <a:lvl9pPr lvl="8">
              <a:lnSpc>
                <a:spcPct val="115000"/>
              </a:lnSpc>
              <a:spcBef>
                <a:spcPts val="0"/>
              </a:spcBef>
              <a:spcAft>
                <a:spcPts val="0"/>
              </a:spcAft>
              <a:buNone/>
              <a:defRPr sz="1200">
                <a:latin typeface="Montserrat"/>
                <a:ea typeface="Montserrat"/>
                <a:cs typeface="Montserrat"/>
                <a:sym typeface="Montserrat"/>
              </a:defRPr>
            </a:lvl9pPr>
          </a:lstStyle>
          <a:p/>
        </p:txBody>
      </p:sp>
      <p:sp>
        <p:nvSpPr>
          <p:cNvPr id="40" name="Google Shape;40;p5"/>
          <p:cNvSpPr txBox="1"/>
          <p:nvPr>
            <p:ph idx="3" type="body"/>
          </p:nvPr>
        </p:nvSpPr>
        <p:spPr>
          <a:xfrm>
            <a:off x="2506125" y="1836350"/>
            <a:ext cx="1881600" cy="7758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41" name="Google Shape;41;p5"/>
          <p:cNvSpPr txBox="1"/>
          <p:nvPr>
            <p:ph idx="4" type="title"/>
          </p:nvPr>
        </p:nvSpPr>
        <p:spPr>
          <a:xfrm>
            <a:off x="2506125" y="1547275"/>
            <a:ext cx="1881600" cy="1896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1200">
                <a:latin typeface="Montserrat"/>
                <a:ea typeface="Montserrat"/>
                <a:cs typeface="Montserrat"/>
                <a:sym typeface="Montserrat"/>
              </a:defRPr>
            </a:lvl1pPr>
            <a:lvl2pPr lvl="1">
              <a:lnSpc>
                <a:spcPct val="115000"/>
              </a:lnSpc>
              <a:spcBef>
                <a:spcPts val="0"/>
              </a:spcBef>
              <a:spcAft>
                <a:spcPts val="0"/>
              </a:spcAft>
              <a:buNone/>
              <a:defRPr sz="1200">
                <a:latin typeface="Montserrat"/>
                <a:ea typeface="Montserrat"/>
                <a:cs typeface="Montserrat"/>
                <a:sym typeface="Montserrat"/>
              </a:defRPr>
            </a:lvl2pPr>
            <a:lvl3pPr lvl="2">
              <a:lnSpc>
                <a:spcPct val="115000"/>
              </a:lnSpc>
              <a:spcBef>
                <a:spcPts val="0"/>
              </a:spcBef>
              <a:spcAft>
                <a:spcPts val="0"/>
              </a:spcAft>
              <a:buNone/>
              <a:defRPr sz="1200">
                <a:latin typeface="Montserrat"/>
                <a:ea typeface="Montserrat"/>
                <a:cs typeface="Montserrat"/>
                <a:sym typeface="Montserrat"/>
              </a:defRPr>
            </a:lvl3pPr>
            <a:lvl4pPr lvl="3">
              <a:lnSpc>
                <a:spcPct val="115000"/>
              </a:lnSpc>
              <a:spcBef>
                <a:spcPts val="0"/>
              </a:spcBef>
              <a:spcAft>
                <a:spcPts val="0"/>
              </a:spcAft>
              <a:buNone/>
              <a:defRPr sz="1200">
                <a:latin typeface="Montserrat"/>
                <a:ea typeface="Montserrat"/>
                <a:cs typeface="Montserrat"/>
                <a:sym typeface="Montserrat"/>
              </a:defRPr>
            </a:lvl4pPr>
            <a:lvl5pPr lvl="4">
              <a:lnSpc>
                <a:spcPct val="115000"/>
              </a:lnSpc>
              <a:spcBef>
                <a:spcPts val="0"/>
              </a:spcBef>
              <a:spcAft>
                <a:spcPts val="0"/>
              </a:spcAft>
              <a:buNone/>
              <a:defRPr sz="1200">
                <a:latin typeface="Montserrat"/>
                <a:ea typeface="Montserrat"/>
                <a:cs typeface="Montserrat"/>
                <a:sym typeface="Montserrat"/>
              </a:defRPr>
            </a:lvl5pPr>
            <a:lvl6pPr lvl="5">
              <a:lnSpc>
                <a:spcPct val="115000"/>
              </a:lnSpc>
              <a:spcBef>
                <a:spcPts val="0"/>
              </a:spcBef>
              <a:spcAft>
                <a:spcPts val="0"/>
              </a:spcAft>
              <a:buNone/>
              <a:defRPr sz="1200">
                <a:latin typeface="Montserrat"/>
                <a:ea typeface="Montserrat"/>
                <a:cs typeface="Montserrat"/>
                <a:sym typeface="Montserrat"/>
              </a:defRPr>
            </a:lvl6pPr>
            <a:lvl7pPr lvl="6">
              <a:lnSpc>
                <a:spcPct val="115000"/>
              </a:lnSpc>
              <a:spcBef>
                <a:spcPts val="0"/>
              </a:spcBef>
              <a:spcAft>
                <a:spcPts val="0"/>
              </a:spcAft>
              <a:buNone/>
              <a:defRPr sz="1200">
                <a:latin typeface="Montserrat"/>
                <a:ea typeface="Montserrat"/>
                <a:cs typeface="Montserrat"/>
                <a:sym typeface="Montserrat"/>
              </a:defRPr>
            </a:lvl7pPr>
            <a:lvl8pPr lvl="7">
              <a:lnSpc>
                <a:spcPct val="115000"/>
              </a:lnSpc>
              <a:spcBef>
                <a:spcPts val="0"/>
              </a:spcBef>
              <a:spcAft>
                <a:spcPts val="0"/>
              </a:spcAft>
              <a:buNone/>
              <a:defRPr sz="1200">
                <a:latin typeface="Montserrat"/>
                <a:ea typeface="Montserrat"/>
                <a:cs typeface="Montserrat"/>
                <a:sym typeface="Montserrat"/>
              </a:defRPr>
            </a:lvl8pPr>
            <a:lvl9pPr lvl="8">
              <a:lnSpc>
                <a:spcPct val="115000"/>
              </a:lnSpc>
              <a:spcBef>
                <a:spcPts val="0"/>
              </a:spcBef>
              <a:spcAft>
                <a:spcPts val="0"/>
              </a:spcAft>
              <a:buNone/>
              <a:defRPr sz="1200">
                <a:latin typeface="Montserrat"/>
                <a:ea typeface="Montserrat"/>
                <a:cs typeface="Montserrat"/>
                <a:sym typeface="Montserrat"/>
              </a:defRPr>
            </a:lvl9pPr>
          </a:lstStyle>
          <a:p/>
        </p:txBody>
      </p:sp>
      <p:sp>
        <p:nvSpPr>
          <p:cNvPr id="42" name="Google Shape;42;p5"/>
          <p:cNvSpPr txBox="1"/>
          <p:nvPr>
            <p:ph idx="5" type="body"/>
          </p:nvPr>
        </p:nvSpPr>
        <p:spPr>
          <a:xfrm>
            <a:off x="4756275" y="1836350"/>
            <a:ext cx="1881600" cy="7758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43" name="Google Shape;43;p5"/>
          <p:cNvSpPr txBox="1"/>
          <p:nvPr>
            <p:ph idx="6" type="title"/>
          </p:nvPr>
        </p:nvSpPr>
        <p:spPr>
          <a:xfrm>
            <a:off x="4756275" y="1547275"/>
            <a:ext cx="1881600" cy="1896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1200">
                <a:latin typeface="Montserrat"/>
                <a:ea typeface="Montserrat"/>
                <a:cs typeface="Montserrat"/>
                <a:sym typeface="Montserrat"/>
              </a:defRPr>
            </a:lvl1pPr>
            <a:lvl2pPr lvl="1">
              <a:lnSpc>
                <a:spcPct val="115000"/>
              </a:lnSpc>
              <a:spcBef>
                <a:spcPts val="0"/>
              </a:spcBef>
              <a:spcAft>
                <a:spcPts val="0"/>
              </a:spcAft>
              <a:buNone/>
              <a:defRPr sz="1200">
                <a:latin typeface="Montserrat"/>
                <a:ea typeface="Montserrat"/>
                <a:cs typeface="Montserrat"/>
                <a:sym typeface="Montserrat"/>
              </a:defRPr>
            </a:lvl2pPr>
            <a:lvl3pPr lvl="2">
              <a:lnSpc>
                <a:spcPct val="115000"/>
              </a:lnSpc>
              <a:spcBef>
                <a:spcPts val="0"/>
              </a:spcBef>
              <a:spcAft>
                <a:spcPts val="0"/>
              </a:spcAft>
              <a:buNone/>
              <a:defRPr sz="1200">
                <a:latin typeface="Montserrat"/>
                <a:ea typeface="Montserrat"/>
                <a:cs typeface="Montserrat"/>
                <a:sym typeface="Montserrat"/>
              </a:defRPr>
            </a:lvl3pPr>
            <a:lvl4pPr lvl="3">
              <a:lnSpc>
                <a:spcPct val="115000"/>
              </a:lnSpc>
              <a:spcBef>
                <a:spcPts val="0"/>
              </a:spcBef>
              <a:spcAft>
                <a:spcPts val="0"/>
              </a:spcAft>
              <a:buNone/>
              <a:defRPr sz="1200">
                <a:latin typeface="Montserrat"/>
                <a:ea typeface="Montserrat"/>
                <a:cs typeface="Montserrat"/>
                <a:sym typeface="Montserrat"/>
              </a:defRPr>
            </a:lvl4pPr>
            <a:lvl5pPr lvl="4">
              <a:lnSpc>
                <a:spcPct val="115000"/>
              </a:lnSpc>
              <a:spcBef>
                <a:spcPts val="0"/>
              </a:spcBef>
              <a:spcAft>
                <a:spcPts val="0"/>
              </a:spcAft>
              <a:buNone/>
              <a:defRPr sz="1200">
                <a:latin typeface="Montserrat"/>
                <a:ea typeface="Montserrat"/>
                <a:cs typeface="Montserrat"/>
                <a:sym typeface="Montserrat"/>
              </a:defRPr>
            </a:lvl5pPr>
            <a:lvl6pPr lvl="5">
              <a:lnSpc>
                <a:spcPct val="115000"/>
              </a:lnSpc>
              <a:spcBef>
                <a:spcPts val="0"/>
              </a:spcBef>
              <a:spcAft>
                <a:spcPts val="0"/>
              </a:spcAft>
              <a:buNone/>
              <a:defRPr sz="1200">
                <a:latin typeface="Montserrat"/>
                <a:ea typeface="Montserrat"/>
                <a:cs typeface="Montserrat"/>
                <a:sym typeface="Montserrat"/>
              </a:defRPr>
            </a:lvl6pPr>
            <a:lvl7pPr lvl="6">
              <a:lnSpc>
                <a:spcPct val="115000"/>
              </a:lnSpc>
              <a:spcBef>
                <a:spcPts val="0"/>
              </a:spcBef>
              <a:spcAft>
                <a:spcPts val="0"/>
              </a:spcAft>
              <a:buNone/>
              <a:defRPr sz="1200">
                <a:latin typeface="Montserrat"/>
                <a:ea typeface="Montserrat"/>
                <a:cs typeface="Montserrat"/>
                <a:sym typeface="Montserrat"/>
              </a:defRPr>
            </a:lvl7pPr>
            <a:lvl8pPr lvl="7">
              <a:lnSpc>
                <a:spcPct val="115000"/>
              </a:lnSpc>
              <a:spcBef>
                <a:spcPts val="0"/>
              </a:spcBef>
              <a:spcAft>
                <a:spcPts val="0"/>
              </a:spcAft>
              <a:buNone/>
              <a:defRPr sz="1200">
                <a:latin typeface="Montserrat"/>
                <a:ea typeface="Montserrat"/>
                <a:cs typeface="Montserrat"/>
                <a:sym typeface="Montserrat"/>
              </a:defRPr>
            </a:lvl8pPr>
            <a:lvl9pPr lvl="8">
              <a:lnSpc>
                <a:spcPct val="115000"/>
              </a:lnSpc>
              <a:spcBef>
                <a:spcPts val="0"/>
              </a:spcBef>
              <a:spcAft>
                <a:spcPts val="0"/>
              </a:spcAft>
              <a:buNone/>
              <a:defRPr sz="1200">
                <a:latin typeface="Montserrat"/>
                <a:ea typeface="Montserrat"/>
                <a:cs typeface="Montserrat"/>
                <a:sym typeface="Montserrat"/>
              </a:defRPr>
            </a:lvl9pPr>
          </a:lstStyle>
          <a:p/>
        </p:txBody>
      </p:sp>
      <p:sp>
        <p:nvSpPr>
          <p:cNvPr id="44" name="Google Shape;4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396" name="Shape 396"/>
        <p:cNvGrpSpPr/>
        <p:nvPr/>
      </p:nvGrpSpPr>
      <p:grpSpPr>
        <a:xfrm>
          <a:off x="0" y="0"/>
          <a:ext cx="0" cy="0"/>
          <a:chOff x="0" y="0"/>
          <a:chExt cx="0" cy="0"/>
        </a:xfrm>
      </p:grpSpPr>
      <p:sp>
        <p:nvSpPr>
          <p:cNvPr id="397" name="Google Shape;39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98" name="Google Shape;398;p41"/>
          <p:cNvSpPr/>
          <p:nvPr>
            <p:ph idx="2" type="pic"/>
          </p:nvPr>
        </p:nvSpPr>
        <p:spPr>
          <a:xfrm>
            <a:off x="311700" y="1170425"/>
            <a:ext cx="8520600" cy="3492900"/>
          </a:xfrm>
          <a:prstGeom prst="rect">
            <a:avLst/>
          </a:prstGeom>
          <a:noFill/>
          <a:ln>
            <a:noFill/>
          </a:ln>
        </p:spPr>
      </p:sp>
      <p:sp>
        <p:nvSpPr>
          <p:cNvPr id="399" name="Google Shape;399;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00" name="Shape 400"/>
        <p:cNvGrpSpPr/>
        <p:nvPr/>
      </p:nvGrpSpPr>
      <p:grpSpPr>
        <a:xfrm>
          <a:off x="0" y="0"/>
          <a:ext cx="0" cy="0"/>
          <a:chOff x="0" y="0"/>
          <a:chExt cx="0" cy="0"/>
        </a:xfrm>
      </p:grpSpPr>
      <p:sp>
        <p:nvSpPr>
          <p:cNvPr id="401" name="Google Shape;401;p42"/>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2" name="Google Shape;402;p42"/>
          <p:cNvSpPr/>
          <p:nvPr>
            <p:ph idx="2" type="pic"/>
          </p:nvPr>
        </p:nvSpPr>
        <p:spPr>
          <a:xfrm>
            <a:off x="4804825" y="1133300"/>
            <a:ext cx="4027500" cy="2392800"/>
          </a:xfrm>
          <a:prstGeom prst="rect">
            <a:avLst/>
          </a:prstGeom>
          <a:noFill/>
          <a:ln>
            <a:noFill/>
          </a:ln>
        </p:spPr>
      </p:sp>
      <p:sp>
        <p:nvSpPr>
          <p:cNvPr id="403" name="Google Shape;403;p42"/>
          <p:cNvSpPr/>
          <p:nvPr>
            <p:ph idx="3" type="pic"/>
          </p:nvPr>
        </p:nvSpPr>
        <p:spPr>
          <a:xfrm>
            <a:off x="311725" y="1133300"/>
            <a:ext cx="4027500" cy="2392800"/>
          </a:xfrm>
          <a:prstGeom prst="rect">
            <a:avLst/>
          </a:prstGeom>
          <a:noFill/>
          <a:ln>
            <a:noFill/>
          </a:ln>
        </p:spPr>
      </p:sp>
      <p:sp>
        <p:nvSpPr>
          <p:cNvPr id="404" name="Google Shape;404;p42"/>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5" name="Google Shape;40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06" name="Google Shape;406;p42"/>
          <p:cNvSpPr txBox="1"/>
          <p:nvPr>
            <p:ph idx="5" type="subTitle"/>
          </p:nvPr>
        </p:nvSpPr>
        <p:spPr>
          <a:xfrm>
            <a:off x="3117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07" name="Google Shape;407;p42"/>
          <p:cNvSpPr txBox="1"/>
          <p:nvPr>
            <p:ph idx="6" type="subTitle"/>
          </p:nvPr>
        </p:nvSpPr>
        <p:spPr>
          <a:xfrm>
            <a:off x="48048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08" name="Google Shape;408;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09" name="Shape 409"/>
        <p:cNvGrpSpPr/>
        <p:nvPr/>
      </p:nvGrpSpPr>
      <p:grpSpPr>
        <a:xfrm>
          <a:off x="0" y="0"/>
          <a:ext cx="0" cy="0"/>
          <a:chOff x="0" y="0"/>
          <a:chExt cx="0" cy="0"/>
        </a:xfrm>
      </p:grpSpPr>
      <p:sp>
        <p:nvSpPr>
          <p:cNvPr id="410" name="Google Shape;410;p43"/>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1" name="Google Shape;411;p43"/>
          <p:cNvSpPr/>
          <p:nvPr>
            <p:ph idx="2" type="pic"/>
          </p:nvPr>
        </p:nvSpPr>
        <p:spPr>
          <a:xfrm>
            <a:off x="6205225" y="1128325"/>
            <a:ext cx="2627100" cy="2273100"/>
          </a:xfrm>
          <a:prstGeom prst="rect">
            <a:avLst/>
          </a:prstGeom>
          <a:noFill/>
          <a:ln>
            <a:noFill/>
          </a:ln>
        </p:spPr>
      </p:sp>
      <p:sp>
        <p:nvSpPr>
          <p:cNvPr id="412" name="Google Shape;412;p43"/>
          <p:cNvSpPr/>
          <p:nvPr>
            <p:ph idx="3" type="pic"/>
          </p:nvPr>
        </p:nvSpPr>
        <p:spPr>
          <a:xfrm>
            <a:off x="311725" y="1128325"/>
            <a:ext cx="2627100" cy="2273100"/>
          </a:xfrm>
          <a:prstGeom prst="rect">
            <a:avLst/>
          </a:prstGeom>
          <a:noFill/>
          <a:ln>
            <a:noFill/>
          </a:ln>
        </p:spPr>
      </p:sp>
      <p:sp>
        <p:nvSpPr>
          <p:cNvPr id="413" name="Google Shape;413;p43"/>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4" name="Google Shape;414;p43"/>
          <p:cNvSpPr/>
          <p:nvPr>
            <p:ph idx="5" type="pic"/>
          </p:nvPr>
        </p:nvSpPr>
        <p:spPr>
          <a:xfrm>
            <a:off x="3255250" y="1128325"/>
            <a:ext cx="2627100" cy="2273100"/>
          </a:xfrm>
          <a:prstGeom prst="rect">
            <a:avLst/>
          </a:prstGeom>
          <a:noFill/>
          <a:ln>
            <a:noFill/>
          </a:ln>
        </p:spPr>
      </p:sp>
      <p:sp>
        <p:nvSpPr>
          <p:cNvPr id="415" name="Google Shape;415;p43"/>
          <p:cNvSpPr txBox="1"/>
          <p:nvPr>
            <p:ph idx="6" type="body"/>
          </p:nvPr>
        </p:nvSpPr>
        <p:spPr>
          <a:xfrm>
            <a:off x="3255250" y="3911700"/>
            <a:ext cx="2627100" cy="10185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6" name="Google Shape;41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17" name="Google Shape;417;p43"/>
          <p:cNvSpPr txBox="1"/>
          <p:nvPr>
            <p:ph idx="7" type="subTitle"/>
          </p:nvPr>
        </p:nvSpPr>
        <p:spPr>
          <a:xfrm>
            <a:off x="3117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18" name="Google Shape;418;p43"/>
          <p:cNvSpPr txBox="1"/>
          <p:nvPr>
            <p:ph idx="8" type="subTitle"/>
          </p:nvPr>
        </p:nvSpPr>
        <p:spPr>
          <a:xfrm>
            <a:off x="62052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19" name="Google Shape;419;p43"/>
          <p:cNvSpPr txBox="1"/>
          <p:nvPr>
            <p:ph idx="9" type="subTitle"/>
          </p:nvPr>
        </p:nvSpPr>
        <p:spPr>
          <a:xfrm>
            <a:off x="3255250"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20" name="Google Shape;420;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21" name="Shape 421"/>
        <p:cNvGrpSpPr/>
        <p:nvPr/>
      </p:nvGrpSpPr>
      <p:grpSpPr>
        <a:xfrm>
          <a:off x="0" y="0"/>
          <a:ext cx="0" cy="0"/>
          <a:chOff x="0" y="0"/>
          <a:chExt cx="0" cy="0"/>
        </a:xfrm>
      </p:grpSpPr>
      <p:sp>
        <p:nvSpPr>
          <p:cNvPr id="422" name="Google Shape;422;p44"/>
          <p:cNvSpPr/>
          <p:nvPr>
            <p:ph idx="2" type="pic"/>
          </p:nvPr>
        </p:nvSpPr>
        <p:spPr>
          <a:xfrm>
            <a:off x="311700" y="445025"/>
            <a:ext cx="8520600" cy="4218300"/>
          </a:xfrm>
          <a:prstGeom prst="rect">
            <a:avLst/>
          </a:prstGeom>
          <a:noFill/>
          <a:ln>
            <a:noFill/>
          </a:ln>
        </p:spPr>
      </p:sp>
      <p:sp>
        <p:nvSpPr>
          <p:cNvPr id="423" name="Google Shape;423;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24" name="Shape 424"/>
        <p:cNvGrpSpPr/>
        <p:nvPr/>
      </p:nvGrpSpPr>
      <p:grpSpPr>
        <a:xfrm>
          <a:off x="0" y="0"/>
          <a:ext cx="0" cy="0"/>
          <a:chOff x="0" y="0"/>
          <a:chExt cx="0" cy="0"/>
        </a:xfrm>
      </p:grpSpPr>
      <p:sp>
        <p:nvSpPr>
          <p:cNvPr id="425" name="Google Shape;425;p45"/>
          <p:cNvSpPr/>
          <p:nvPr>
            <p:ph idx="2" type="pic"/>
          </p:nvPr>
        </p:nvSpPr>
        <p:spPr>
          <a:xfrm>
            <a:off x="3389600" y="118913"/>
            <a:ext cx="1643700" cy="1535100"/>
          </a:xfrm>
          <a:prstGeom prst="rect">
            <a:avLst/>
          </a:prstGeom>
          <a:noFill/>
          <a:ln>
            <a:noFill/>
          </a:ln>
        </p:spPr>
      </p:sp>
      <p:sp>
        <p:nvSpPr>
          <p:cNvPr id="426" name="Google Shape;426;p45"/>
          <p:cNvSpPr/>
          <p:nvPr>
            <p:ph idx="3" type="pic"/>
          </p:nvPr>
        </p:nvSpPr>
        <p:spPr>
          <a:xfrm>
            <a:off x="5195935" y="118913"/>
            <a:ext cx="1643700" cy="1535100"/>
          </a:xfrm>
          <a:prstGeom prst="rect">
            <a:avLst/>
          </a:prstGeom>
          <a:noFill/>
          <a:ln>
            <a:noFill/>
          </a:ln>
        </p:spPr>
      </p:sp>
      <p:sp>
        <p:nvSpPr>
          <p:cNvPr id="427" name="Google Shape;427;p45"/>
          <p:cNvSpPr/>
          <p:nvPr>
            <p:ph idx="4" type="pic"/>
          </p:nvPr>
        </p:nvSpPr>
        <p:spPr>
          <a:xfrm>
            <a:off x="7002270" y="118913"/>
            <a:ext cx="1643700" cy="1535100"/>
          </a:xfrm>
          <a:prstGeom prst="rect">
            <a:avLst/>
          </a:prstGeom>
          <a:noFill/>
          <a:ln>
            <a:noFill/>
          </a:ln>
        </p:spPr>
      </p:sp>
      <p:sp>
        <p:nvSpPr>
          <p:cNvPr id="428" name="Google Shape;428;p45"/>
          <p:cNvSpPr/>
          <p:nvPr>
            <p:ph idx="5" type="pic"/>
          </p:nvPr>
        </p:nvSpPr>
        <p:spPr>
          <a:xfrm>
            <a:off x="3389588" y="1804212"/>
            <a:ext cx="1643700" cy="1535100"/>
          </a:xfrm>
          <a:prstGeom prst="rect">
            <a:avLst/>
          </a:prstGeom>
          <a:noFill/>
          <a:ln>
            <a:noFill/>
          </a:ln>
        </p:spPr>
      </p:sp>
      <p:sp>
        <p:nvSpPr>
          <p:cNvPr id="429" name="Google Shape;429;p45"/>
          <p:cNvSpPr/>
          <p:nvPr>
            <p:ph idx="6" type="pic"/>
          </p:nvPr>
        </p:nvSpPr>
        <p:spPr>
          <a:xfrm>
            <a:off x="5195922" y="1804212"/>
            <a:ext cx="1643700" cy="1535100"/>
          </a:xfrm>
          <a:prstGeom prst="rect">
            <a:avLst/>
          </a:prstGeom>
          <a:noFill/>
          <a:ln>
            <a:noFill/>
          </a:ln>
        </p:spPr>
      </p:sp>
      <p:sp>
        <p:nvSpPr>
          <p:cNvPr id="430" name="Google Shape;430;p45"/>
          <p:cNvSpPr/>
          <p:nvPr>
            <p:ph idx="7" type="pic"/>
          </p:nvPr>
        </p:nvSpPr>
        <p:spPr>
          <a:xfrm>
            <a:off x="7002257" y="1804212"/>
            <a:ext cx="1643700" cy="1535100"/>
          </a:xfrm>
          <a:prstGeom prst="rect">
            <a:avLst/>
          </a:prstGeom>
          <a:noFill/>
          <a:ln>
            <a:noFill/>
          </a:ln>
        </p:spPr>
      </p:sp>
      <p:sp>
        <p:nvSpPr>
          <p:cNvPr id="431" name="Google Shape;431;p45"/>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32" name="Google Shape;432;p45"/>
          <p:cNvSpPr/>
          <p:nvPr>
            <p:ph idx="8" type="pic"/>
          </p:nvPr>
        </p:nvSpPr>
        <p:spPr>
          <a:xfrm>
            <a:off x="3389588" y="3489487"/>
            <a:ext cx="1643700" cy="1535100"/>
          </a:xfrm>
          <a:prstGeom prst="rect">
            <a:avLst/>
          </a:prstGeom>
          <a:noFill/>
          <a:ln>
            <a:noFill/>
          </a:ln>
        </p:spPr>
      </p:sp>
      <p:sp>
        <p:nvSpPr>
          <p:cNvPr id="433" name="Google Shape;433;p45"/>
          <p:cNvSpPr/>
          <p:nvPr>
            <p:ph idx="9" type="pic"/>
          </p:nvPr>
        </p:nvSpPr>
        <p:spPr>
          <a:xfrm>
            <a:off x="5195922" y="3489487"/>
            <a:ext cx="1643700" cy="1535100"/>
          </a:xfrm>
          <a:prstGeom prst="rect">
            <a:avLst/>
          </a:prstGeom>
          <a:noFill/>
          <a:ln>
            <a:noFill/>
          </a:ln>
        </p:spPr>
      </p:sp>
      <p:sp>
        <p:nvSpPr>
          <p:cNvPr id="434" name="Google Shape;434;p45"/>
          <p:cNvSpPr/>
          <p:nvPr>
            <p:ph idx="13" type="pic"/>
          </p:nvPr>
        </p:nvSpPr>
        <p:spPr>
          <a:xfrm>
            <a:off x="7002257" y="3489487"/>
            <a:ext cx="1643700" cy="1535100"/>
          </a:xfrm>
          <a:prstGeom prst="rect">
            <a:avLst/>
          </a:prstGeom>
          <a:noFill/>
          <a:ln>
            <a:noFill/>
          </a:ln>
        </p:spPr>
      </p:sp>
      <p:sp>
        <p:nvSpPr>
          <p:cNvPr id="435" name="Google Shape;435;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1">
  <p:cSld name="BLANK_1_1_1_1_1_1_1_1_1_1_1_4">
    <p:spTree>
      <p:nvGrpSpPr>
        <p:cNvPr id="45" name="Shape 45"/>
        <p:cNvGrpSpPr/>
        <p:nvPr/>
      </p:nvGrpSpPr>
      <p:grpSpPr>
        <a:xfrm>
          <a:off x="0" y="0"/>
          <a:ext cx="0" cy="0"/>
          <a:chOff x="0" y="0"/>
          <a:chExt cx="0" cy="0"/>
        </a:xfrm>
      </p:grpSpPr>
      <p:sp>
        <p:nvSpPr>
          <p:cNvPr id="46" name="Google Shape;46;p6"/>
          <p:cNvSpPr/>
          <p:nvPr/>
        </p:nvSpPr>
        <p:spPr>
          <a:xfrm>
            <a:off x="-75" y="100"/>
            <a:ext cx="6565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47" name="Google Shape;47;p6"/>
          <p:cNvSpPr txBox="1"/>
          <p:nvPr>
            <p:ph idx="1" type="body"/>
          </p:nvPr>
        </p:nvSpPr>
        <p:spPr>
          <a:xfrm>
            <a:off x="6821675" y="1272000"/>
            <a:ext cx="2066400" cy="22398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48" name="Google Shape;48;p6"/>
          <p:cNvSpPr txBox="1"/>
          <p:nvPr>
            <p:ph type="title"/>
          </p:nvPr>
        </p:nvSpPr>
        <p:spPr>
          <a:xfrm>
            <a:off x="4517150" y="4764350"/>
            <a:ext cx="1792800" cy="123000"/>
          </a:xfrm>
          <a:prstGeom prst="rect">
            <a:avLst/>
          </a:prstGeom>
        </p:spPr>
        <p:txBody>
          <a:bodyPr anchorCtr="0" anchor="t" bIns="0" lIns="0" spcFirstLastPara="1" rIns="0" wrap="square" tIns="0">
            <a:spAutoFit/>
          </a:bodyPr>
          <a:lstStyle>
            <a:lvl1pPr lvl="0"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1pPr>
            <a:lvl2pPr lvl="1"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2pPr>
            <a:lvl3pPr lvl="2"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3pPr>
            <a:lvl4pPr lvl="3"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4pPr>
            <a:lvl5pPr lvl="4"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5pPr>
            <a:lvl6pPr lvl="5"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6pPr>
            <a:lvl7pPr lvl="6"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7pPr>
            <a:lvl8pPr lvl="7"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8pPr>
            <a:lvl9pPr lvl="8"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9pPr>
          </a:lstStyle>
          <a:p/>
        </p:txBody>
      </p:sp>
      <p:sp>
        <p:nvSpPr>
          <p:cNvPr id="49" name="Google Shape;49;p6"/>
          <p:cNvSpPr txBox="1"/>
          <p:nvPr>
            <p:ph idx="2"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solidFill>
                  <a:schemeClr val="accent3"/>
                </a:solidFill>
              </a:defRPr>
            </a:lvl1pPr>
            <a:lvl2pPr lvl="1">
              <a:lnSpc>
                <a:spcPct val="115000"/>
              </a:lnSpc>
              <a:spcBef>
                <a:spcPts val="0"/>
              </a:spcBef>
              <a:spcAft>
                <a:spcPts val="0"/>
              </a:spcAft>
              <a:buNone/>
              <a:defRPr sz="3000">
                <a:solidFill>
                  <a:schemeClr val="accent3"/>
                </a:solidFill>
              </a:defRPr>
            </a:lvl2pPr>
            <a:lvl3pPr lvl="2">
              <a:lnSpc>
                <a:spcPct val="115000"/>
              </a:lnSpc>
              <a:spcBef>
                <a:spcPts val="0"/>
              </a:spcBef>
              <a:spcAft>
                <a:spcPts val="0"/>
              </a:spcAft>
              <a:buNone/>
              <a:defRPr sz="3000">
                <a:solidFill>
                  <a:schemeClr val="accent3"/>
                </a:solidFill>
              </a:defRPr>
            </a:lvl3pPr>
            <a:lvl4pPr lvl="3">
              <a:lnSpc>
                <a:spcPct val="115000"/>
              </a:lnSpc>
              <a:spcBef>
                <a:spcPts val="0"/>
              </a:spcBef>
              <a:spcAft>
                <a:spcPts val="0"/>
              </a:spcAft>
              <a:buNone/>
              <a:defRPr sz="3000">
                <a:solidFill>
                  <a:schemeClr val="accent3"/>
                </a:solidFill>
              </a:defRPr>
            </a:lvl4pPr>
            <a:lvl5pPr lvl="4">
              <a:lnSpc>
                <a:spcPct val="115000"/>
              </a:lnSpc>
              <a:spcBef>
                <a:spcPts val="0"/>
              </a:spcBef>
              <a:spcAft>
                <a:spcPts val="0"/>
              </a:spcAft>
              <a:buNone/>
              <a:defRPr sz="3000">
                <a:solidFill>
                  <a:schemeClr val="accent3"/>
                </a:solidFill>
              </a:defRPr>
            </a:lvl5pPr>
            <a:lvl6pPr lvl="5">
              <a:lnSpc>
                <a:spcPct val="115000"/>
              </a:lnSpc>
              <a:spcBef>
                <a:spcPts val="0"/>
              </a:spcBef>
              <a:spcAft>
                <a:spcPts val="0"/>
              </a:spcAft>
              <a:buNone/>
              <a:defRPr sz="3000">
                <a:solidFill>
                  <a:schemeClr val="accent3"/>
                </a:solidFill>
              </a:defRPr>
            </a:lvl6pPr>
            <a:lvl7pPr lvl="6">
              <a:lnSpc>
                <a:spcPct val="115000"/>
              </a:lnSpc>
              <a:spcBef>
                <a:spcPts val="0"/>
              </a:spcBef>
              <a:spcAft>
                <a:spcPts val="0"/>
              </a:spcAft>
              <a:buNone/>
              <a:defRPr sz="3000">
                <a:solidFill>
                  <a:schemeClr val="accent3"/>
                </a:solidFill>
              </a:defRPr>
            </a:lvl7pPr>
            <a:lvl8pPr lvl="7">
              <a:lnSpc>
                <a:spcPct val="115000"/>
              </a:lnSpc>
              <a:spcBef>
                <a:spcPts val="0"/>
              </a:spcBef>
              <a:spcAft>
                <a:spcPts val="0"/>
              </a:spcAft>
              <a:buNone/>
              <a:defRPr sz="3000">
                <a:solidFill>
                  <a:schemeClr val="accent3"/>
                </a:solidFill>
              </a:defRPr>
            </a:lvl8pPr>
            <a:lvl9pPr lvl="8">
              <a:lnSpc>
                <a:spcPct val="115000"/>
              </a:lnSpc>
              <a:spcBef>
                <a:spcPts val="0"/>
              </a:spcBef>
              <a:spcAft>
                <a:spcPts val="0"/>
              </a:spcAft>
              <a:buNone/>
              <a:defRPr sz="3000">
                <a:solidFill>
                  <a:schemeClr val="accent3"/>
                </a:solidFill>
              </a:defRPr>
            </a:lvl9pPr>
          </a:lstStyle>
          <a:p/>
        </p:txBody>
      </p:sp>
      <p:sp>
        <p:nvSpPr>
          <p:cNvPr id="50" name="Google Shape;50;p6"/>
          <p:cNvSpPr txBox="1"/>
          <p:nvPr>
            <p:ph idx="3"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51" name="Google Shape;5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2">
  <p:cSld name="BLANK_1_1_1_1_1_1_1_1_1_1_1_4_2">
    <p:spTree>
      <p:nvGrpSpPr>
        <p:cNvPr id="52" name="Shape 52"/>
        <p:cNvGrpSpPr/>
        <p:nvPr/>
      </p:nvGrpSpPr>
      <p:grpSpPr>
        <a:xfrm>
          <a:off x="0" y="0"/>
          <a:ext cx="0" cy="0"/>
          <a:chOff x="0" y="0"/>
          <a:chExt cx="0" cy="0"/>
        </a:xfrm>
      </p:grpSpPr>
      <p:sp>
        <p:nvSpPr>
          <p:cNvPr id="53" name="Google Shape;53;p7"/>
          <p:cNvSpPr/>
          <p:nvPr/>
        </p:nvSpPr>
        <p:spPr>
          <a:xfrm flipH="1">
            <a:off x="-25" y="0"/>
            <a:ext cx="6565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4" name="Google Shape;54;p7"/>
          <p:cNvSpPr txBox="1"/>
          <p:nvPr>
            <p:ph type="title"/>
          </p:nvPr>
        </p:nvSpPr>
        <p:spPr>
          <a:xfrm>
            <a:off x="256025" y="213150"/>
            <a:ext cx="60540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solidFill>
                  <a:schemeClr val="accent3"/>
                </a:solidFill>
              </a:defRPr>
            </a:lvl1pPr>
            <a:lvl2pPr lvl="1">
              <a:lnSpc>
                <a:spcPct val="115000"/>
              </a:lnSpc>
              <a:spcBef>
                <a:spcPts val="0"/>
              </a:spcBef>
              <a:spcAft>
                <a:spcPts val="0"/>
              </a:spcAft>
              <a:buNone/>
              <a:defRPr sz="3000">
                <a:solidFill>
                  <a:schemeClr val="accent3"/>
                </a:solidFill>
              </a:defRPr>
            </a:lvl2pPr>
            <a:lvl3pPr lvl="2">
              <a:lnSpc>
                <a:spcPct val="115000"/>
              </a:lnSpc>
              <a:spcBef>
                <a:spcPts val="0"/>
              </a:spcBef>
              <a:spcAft>
                <a:spcPts val="0"/>
              </a:spcAft>
              <a:buNone/>
              <a:defRPr sz="3000">
                <a:solidFill>
                  <a:schemeClr val="accent3"/>
                </a:solidFill>
              </a:defRPr>
            </a:lvl3pPr>
            <a:lvl4pPr lvl="3">
              <a:lnSpc>
                <a:spcPct val="115000"/>
              </a:lnSpc>
              <a:spcBef>
                <a:spcPts val="0"/>
              </a:spcBef>
              <a:spcAft>
                <a:spcPts val="0"/>
              </a:spcAft>
              <a:buNone/>
              <a:defRPr sz="3000">
                <a:solidFill>
                  <a:schemeClr val="accent3"/>
                </a:solidFill>
              </a:defRPr>
            </a:lvl4pPr>
            <a:lvl5pPr lvl="4">
              <a:lnSpc>
                <a:spcPct val="115000"/>
              </a:lnSpc>
              <a:spcBef>
                <a:spcPts val="0"/>
              </a:spcBef>
              <a:spcAft>
                <a:spcPts val="0"/>
              </a:spcAft>
              <a:buNone/>
              <a:defRPr sz="3000">
                <a:solidFill>
                  <a:schemeClr val="accent3"/>
                </a:solidFill>
              </a:defRPr>
            </a:lvl5pPr>
            <a:lvl6pPr lvl="5">
              <a:lnSpc>
                <a:spcPct val="115000"/>
              </a:lnSpc>
              <a:spcBef>
                <a:spcPts val="0"/>
              </a:spcBef>
              <a:spcAft>
                <a:spcPts val="0"/>
              </a:spcAft>
              <a:buNone/>
              <a:defRPr sz="3000">
                <a:solidFill>
                  <a:schemeClr val="accent3"/>
                </a:solidFill>
              </a:defRPr>
            </a:lvl6pPr>
            <a:lvl7pPr lvl="6">
              <a:lnSpc>
                <a:spcPct val="115000"/>
              </a:lnSpc>
              <a:spcBef>
                <a:spcPts val="0"/>
              </a:spcBef>
              <a:spcAft>
                <a:spcPts val="0"/>
              </a:spcAft>
              <a:buNone/>
              <a:defRPr sz="3000">
                <a:solidFill>
                  <a:schemeClr val="accent3"/>
                </a:solidFill>
              </a:defRPr>
            </a:lvl7pPr>
            <a:lvl8pPr lvl="7">
              <a:lnSpc>
                <a:spcPct val="115000"/>
              </a:lnSpc>
              <a:spcBef>
                <a:spcPts val="0"/>
              </a:spcBef>
              <a:spcAft>
                <a:spcPts val="0"/>
              </a:spcAft>
              <a:buNone/>
              <a:defRPr sz="3000">
                <a:solidFill>
                  <a:schemeClr val="accent3"/>
                </a:solidFill>
              </a:defRPr>
            </a:lvl8pPr>
            <a:lvl9pPr lvl="8">
              <a:lnSpc>
                <a:spcPct val="115000"/>
              </a:lnSpc>
              <a:spcBef>
                <a:spcPts val="0"/>
              </a:spcBef>
              <a:spcAft>
                <a:spcPts val="0"/>
              </a:spcAft>
              <a:buNone/>
              <a:defRPr sz="3000">
                <a:solidFill>
                  <a:schemeClr val="accent3"/>
                </a:solidFill>
              </a:defRPr>
            </a:lvl9pPr>
          </a:lstStyle>
          <a:p/>
        </p:txBody>
      </p:sp>
      <p:sp>
        <p:nvSpPr>
          <p:cNvPr id="55" name="Google Shape;55;p7"/>
          <p:cNvSpPr txBox="1"/>
          <p:nvPr>
            <p:ph idx="1" type="body"/>
          </p:nvPr>
        </p:nvSpPr>
        <p:spPr>
          <a:xfrm>
            <a:off x="6821675" y="1272000"/>
            <a:ext cx="2066400" cy="22398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56" name="Google Shape;56;p7"/>
          <p:cNvSpPr txBox="1"/>
          <p:nvPr>
            <p:ph idx="2" type="title"/>
          </p:nvPr>
        </p:nvSpPr>
        <p:spPr>
          <a:xfrm>
            <a:off x="4517150" y="4764350"/>
            <a:ext cx="1792800" cy="123000"/>
          </a:xfrm>
          <a:prstGeom prst="rect">
            <a:avLst/>
          </a:prstGeom>
        </p:spPr>
        <p:txBody>
          <a:bodyPr anchorCtr="0" anchor="t" bIns="0" lIns="0" spcFirstLastPara="1" rIns="0" wrap="square" tIns="0">
            <a:spAutoFit/>
          </a:bodyPr>
          <a:lstStyle>
            <a:lvl1pPr lvl="0"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1pPr>
            <a:lvl2pPr lvl="1"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2pPr>
            <a:lvl3pPr lvl="2"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3pPr>
            <a:lvl4pPr lvl="3"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4pPr>
            <a:lvl5pPr lvl="4"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5pPr>
            <a:lvl6pPr lvl="5"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6pPr>
            <a:lvl7pPr lvl="6"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7pPr>
            <a:lvl8pPr lvl="7"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8pPr>
            <a:lvl9pPr lvl="8"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9pPr>
          </a:lstStyle>
          <a:p/>
        </p:txBody>
      </p:sp>
      <p:sp>
        <p:nvSpPr>
          <p:cNvPr id="57" name="Google Shape;57;p7"/>
          <p:cNvSpPr txBox="1"/>
          <p:nvPr>
            <p:ph idx="3"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58" name="Google Shape;5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ub-section 3">
  <p:cSld name="BLANK_1_1_1_1_1_1_1_1_1_1_1_4_1_1_1">
    <p:bg>
      <p:bgPr>
        <a:solidFill>
          <a:schemeClr val="dk1"/>
        </a:solidFill>
      </p:bgPr>
    </p:bg>
    <p:spTree>
      <p:nvGrpSpPr>
        <p:cNvPr id="59" name="Shape 59"/>
        <p:cNvGrpSpPr/>
        <p:nvPr/>
      </p:nvGrpSpPr>
      <p:grpSpPr>
        <a:xfrm>
          <a:off x="0" y="0"/>
          <a:ext cx="0" cy="0"/>
          <a:chOff x="0" y="0"/>
          <a:chExt cx="0" cy="0"/>
        </a:xfrm>
      </p:grpSpPr>
      <p:sp>
        <p:nvSpPr>
          <p:cNvPr id="60" name="Google Shape;60;p8"/>
          <p:cNvSpPr txBox="1"/>
          <p:nvPr>
            <p:ph type="title"/>
          </p:nvPr>
        </p:nvSpPr>
        <p:spPr>
          <a:xfrm>
            <a:off x="256025" y="213150"/>
            <a:ext cx="55836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solidFill>
                  <a:schemeClr val="accent3"/>
                </a:solidFill>
              </a:defRPr>
            </a:lvl1pPr>
            <a:lvl2pPr lvl="1">
              <a:lnSpc>
                <a:spcPct val="115000"/>
              </a:lnSpc>
              <a:spcBef>
                <a:spcPts val="0"/>
              </a:spcBef>
              <a:spcAft>
                <a:spcPts val="0"/>
              </a:spcAft>
              <a:buNone/>
              <a:defRPr sz="3000">
                <a:solidFill>
                  <a:schemeClr val="accent3"/>
                </a:solidFill>
              </a:defRPr>
            </a:lvl2pPr>
            <a:lvl3pPr lvl="2">
              <a:lnSpc>
                <a:spcPct val="115000"/>
              </a:lnSpc>
              <a:spcBef>
                <a:spcPts val="0"/>
              </a:spcBef>
              <a:spcAft>
                <a:spcPts val="0"/>
              </a:spcAft>
              <a:buNone/>
              <a:defRPr sz="3000">
                <a:solidFill>
                  <a:schemeClr val="accent3"/>
                </a:solidFill>
              </a:defRPr>
            </a:lvl3pPr>
            <a:lvl4pPr lvl="3">
              <a:lnSpc>
                <a:spcPct val="115000"/>
              </a:lnSpc>
              <a:spcBef>
                <a:spcPts val="0"/>
              </a:spcBef>
              <a:spcAft>
                <a:spcPts val="0"/>
              </a:spcAft>
              <a:buNone/>
              <a:defRPr sz="3000">
                <a:solidFill>
                  <a:schemeClr val="accent3"/>
                </a:solidFill>
              </a:defRPr>
            </a:lvl4pPr>
            <a:lvl5pPr lvl="4">
              <a:lnSpc>
                <a:spcPct val="115000"/>
              </a:lnSpc>
              <a:spcBef>
                <a:spcPts val="0"/>
              </a:spcBef>
              <a:spcAft>
                <a:spcPts val="0"/>
              </a:spcAft>
              <a:buNone/>
              <a:defRPr sz="3000">
                <a:solidFill>
                  <a:schemeClr val="accent3"/>
                </a:solidFill>
              </a:defRPr>
            </a:lvl5pPr>
            <a:lvl6pPr lvl="5">
              <a:lnSpc>
                <a:spcPct val="115000"/>
              </a:lnSpc>
              <a:spcBef>
                <a:spcPts val="0"/>
              </a:spcBef>
              <a:spcAft>
                <a:spcPts val="0"/>
              </a:spcAft>
              <a:buNone/>
              <a:defRPr sz="3000">
                <a:solidFill>
                  <a:schemeClr val="accent3"/>
                </a:solidFill>
              </a:defRPr>
            </a:lvl6pPr>
            <a:lvl7pPr lvl="6">
              <a:lnSpc>
                <a:spcPct val="115000"/>
              </a:lnSpc>
              <a:spcBef>
                <a:spcPts val="0"/>
              </a:spcBef>
              <a:spcAft>
                <a:spcPts val="0"/>
              </a:spcAft>
              <a:buNone/>
              <a:defRPr sz="3000">
                <a:solidFill>
                  <a:schemeClr val="accent3"/>
                </a:solidFill>
              </a:defRPr>
            </a:lvl7pPr>
            <a:lvl8pPr lvl="7">
              <a:lnSpc>
                <a:spcPct val="115000"/>
              </a:lnSpc>
              <a:spcBef>
                <a:spcPts val="0"/>
              </a:spcBef>
              <a:spcAft>
                <a:spcPts val="0"/>
              </a:spcAft>
              <a:buNone/>
              <a:defRPr sz="3000">
                <a:solidFill>
                  <a:schemeClr val="accent3"/>
                </a:solidFill>
              </a:defRPr>
            </a:lvl8pPr>
            <a:lvl9pPr lvl="8">
              <a:lnSpc>
                <a:spcPct val="115000"/>
              </a:lnSpc>
              <a:spcBef>
                <a:spcPts val="0"/>
              </a:spcBef>
              <a:spcAft>
                <a:spcPts val="0"/>
              </a:spcAft>
              <a:buNone/>
              <a:defRPr sz="3000">
                <a:solidFill>
                  <a:schemeClr val="accent3"/>
                </a:solidFill>
              </a:defRPr>
            </a:lvl9pPr>
          </a:lstStyle>
          <a:p/>
        </p:txBody>
      </p:sp>
      <p:sp>
        <p:nvSpPr>
          <p:cNvPr id="61" name="Google Shape;61;p8"/>
          <p:cNvSpPr/>
          <p:nvPr/>
        </p:nvSpPr>
        <p:spPr>
          <a:xfrm>
            <a:off x="0" y="1218975"/>
            <a:ext cx="9144000" cy="3924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2" name="Google Shape;62;p8"/>
          <p:cNvSpPr txBox="1"/>
          <p:nvPr>
            <p:ph idx="1" type="body"/>
          </p:nvPr>
        </p:nvSpPr>
        <p:spPr>
          <a:xfrm>
            <a:off x="255975" y="1876725"/>
            <a:ext cx="1881600" cy="6183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i="1"/>
            </a:lvl1pPr>
            <a:lvl2pPr indent="-285750" lvl="1" marL="914400">
              <a:spcBef>
                <a:spcPts val="0"/>
              </a:spcBef>
              <a:spcAft>
                <a:spcPts val="0"/>
              </a:spcAft>
              <a:buClr>
                <a:schemeClr val="lt2"/>
              </a:buClr>
              <a:buSzPts val="900"/>
              <a:buFont typeface="Montserrat"/>
              <a:buChar char="○"/>
              <a:defRPr i="1"/>
            </a:lvl2pPr>
            <a:lvl3pPr indent="-285750" lvl="2" marL="1371600">
              <a:spcBef>
                <a:spcPts val="0"/>
              </a:spcBef>
              <a:spcAft>
                <a:spcPts val="0"/>
              </a:spcAft>
              <a:buClr>
                <a:schemeClr val="lt2"/>
              </a:buClr>
              <a:buSzPts val="900"/>
              <a:buFont typeface="Montserrat"/>
              <a:buChar char="■"/>
              <a:defRPr i="1"/>
            </a:lvl3pPr>
            <a:lvl4pPr indent="-285750" lvl="3" marL="1828800">
              <a:spcBef>
                <a:spcPts val="0"/>
              </a:spcBef>
              <a:spcAft>
                <a:spcPts val="0"/>
              </a:spcAft>
              <a:buClr>
                <a:schemeClr val="lt2"/>
              </a:buClr>
              <a:buSzPts val="900"/>
              <a:buFont typeface="Montserrat"/>
              <a:buChar char="●"/>
              <a:defRPr i="1"/>
            </a:lvl4pPr>
            <a:lvl5pPr indent="-285750" lvl="4" marL="2286000">
              <a:spcBef>
                <a:spcPts val="0"/>
              </a:spcBef>
              <a:spcAft>
                <a:spcPts val="0"/>
              </a:spcAft>
              <a:buClr>
                <a:schemeClr val="lt2"/>
              </a:buClr>
              <a:buSzPts val="900"/>
              <a:buFont typeface="Montserrat"/>
              <a:buChar char="○"/>
              <a:defRPr i="1"/>
            </a:lvl5pPr>
            <a:lvl6pPr indent="-285750" lvl="5" marL="2743200">
              <a:spcBef>
                <a:spcPts val="0"/>
              </a:spcBef>
              <a:spcAft>
                <a:spcPts val="0"/>
              </a:spcAft>
              <a:buClr>
                <a:schemeClr val="lt2"/>
              </a:buClr>
              <a:buSzPts val="900"/>
              <a:buFont typeface="Montserrat"/>
              <a:buChar char="■"/>
              <a:defRPr i="1"/>
            </a:lvl6pPr>
            <a:lvl7pPr indent="-285750" lvl="6" marL="3200400">
              <a:spcBef>
                <a:spcPts val="0"/>
              </a:spcBef>
              <a:spcAft>
                <a:spcPts val="0"/>
              </a:spcAft>
              <a:buClr>
                <a:schemeClr val="lt2"/>
              </a:buClr>
              <a:buSzPts val="900"/>
              <a:buFont typeface="Montserrat"/>
              <a:buChar char="●"/>
              <a:defRPr i="1"/>
            </a:lvl7pPr>
            <a:lvl8pPr indent="-285750" lvl="7" marL="3657600">
              <a:spcBef>
                <a:spcPts val="0"/>
              </a:spcBef>
              <a:spcAft>
                <a:spcPts val="0"/>
              </a:spcAft>
              <a:buClr>
                <a:schemeClr val="lt2"/>
              </a:buClr>
              <a:buSzPts val="900"/>
              <a:buFont typeface="Montserrat"/>
              <a:buChar char="○"/>
              <a:defRPr i="1"/>
            </a:lvl8pPr>
            <a:lvl9pPr indent="-285750" lvl="8" marL="4114800">
              <a:spcBef>
                <a:spcPts val="0"/>
              </a:spcBef>
              <a:spcAft>
                <a:spcPts val="0"/>
              </a:spcAft>
              <a:buClr>
                <a:schemeClr val="lt2"/>
              </a:buClr>
              <a:buSzPts val="900"/>
              <a:buFont typeface="Montserrat"/>
              <a:buChar char="■"/>
              <a:defRPr i="1"/>
            </a:lvl9pPr>
          </a:lstStyle>
          <a:p/>
        </p:txBody>
      </p:sp>
      <p:sp>
        <p:nvSpPr>
          <p:cNvPr id="63" name="Google Shape;63;p8"/>
          <p:cNvSpPr txBox="1"/>
          <p:nvPr>
            <p:ph idx="2" type="body"/>
          </p:nvPr>
        </p:nvSpPr>
        <p:spPr>
          <a:xfrm>
            <a:off x="2506175" y="1876725"/>
            <a:ext cx="1881600" cy="618300"/>
          </a:xfrm>
          <a:prstGeom prst="rect">
            <a:avLst/>
          </a:prstGeom>
        </p:spPr>
        <p:txBody>
          <a:bodyPr anchorCtr="0" anchor="t"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i="1"/>
            </a:lvl1pPr>
            <a:lvl2pPr indent="-285750" lvl="1" marL="914400">
              <a:lnSpc>
                <a:spcPct val="115000"/>
              </a:lnSpc>
              <a:spcBef>
                <a:spcPts val="0"/>
              </a:spcBef>
              <a:spcAft>
                <a:spcPts val="0"/>
              </a:spcAft>
              <a:buClr>
                <a:schemeClr val="lt2"/>
              </a:buClr>
              <a:buSzPts val="900"/>
              <a:buFont typeface="Montserrat"/>
              <a:buChar char="○"/>
              <a:defRPr i="1"/>
            </a:lvl2pPr>
            <a:lvl3pPr indent="-285750" lvl="2" marL="1371600">
              <a:lnSpc>
                <a:spcPct val="115000"/>
              </a:lnSpc>
              <a:spcBef>
                <a:spcPts val="0"/>
              </a:spcBef>
              <a:spcAft>
                <a:spcPts val="0"/>
              </a:spcAft>
              <a:buClr>
                <a:schemeClr val="lt2"/>
              </a:buClr>
              <a:buSzPts val="900"/>
              <a:buFont typeface="Montserrat"/>
              <a:buChar char="■"/>
              <a:defRPr i="1"/>
            </a:lvl3pPr>
            <a:lvl4pPr indent="-285750" lvl="3" marL="1828800">
              <a:lnSpc>
                <a:spcPct val="115000"/>
              </a:lnSpc>
              <a:spcBef>
                <a:spcPts val="0"/>
              </a:spcBef>
              <a:spcAft>
                <a:spcPts val="0"/>
              </a:spcAft>
              <a:buClr>
                <a:schemeClr val="lt2"/>
              </a:buClr>
              <a:buSzPts val="900"/>
              <a:buFont typeface="Montserrat"/>
              <a:buChar char="●"/>
              <a:defRPr i="1"/>
            </a:lvl4pPr>
            <a:lvl5pPr indent="-285750" lvl="4" marL="2286000">
              <a:lnSpc>
                <a:spcPct val="115000"/>
              </a:lnSpc>
              <a:spcBef>
                <a:spcPts val="0"/>
              </a:spcBef>
              <a:spcAft>
                <a:spcPts val="0"/>
              </a:spcAft>
              <a:buClr>
                <a:schemeClr val="lt2"/>
              </a:buClr>
              <a:buSzPts val="900"/>
              <a:buFont typeface="Montserrat"/>
              <a:buChar char="○"/>
              <a:defRPr i="1"/>
            </a:lvl5pPr>
            <a:lvl6pPr indent="-285750" lvl="5" marL="2743200">
              <a:lnSpc>
                <a:spcPct val="115000"/>
              </a:lnSpc>
              <a:spcBef>
                <a:spcPts val="0"/>
              </a:spcBef>
              <a:spcAft>
                <a:spcPts val="0"/>
              </a:spcAft>
              <a:buClr>
                <a:schemeClr val="lt2"/>
              </a:buClr>
              <a:buSzPts val="900"/>
              <a:buFont typeface="Montserrat"/>
              <a:buChar char="■"/>
              <a:defRPr i="1"/>
            </a:lvl6pPr>
            <a:lvl7pPr indent="-285750" lvl="6" marL="3200400">
              <a:lnSpc>
                <a:spcPct val="115000"/>
              </a:lnSpc>
              <a:spcBef>
                <a:spcPts val="0"/>
              </a:spcBef>
              <a:spcAft>
                <a:spcPts val="0"/>
              </a:spcAft>
              <a:buClr>
                <a:schemeClr val="lt2"/>
              </a:buClr>
              <a:buSzPts val="900"/>
              <a:buFont typeface="Montserrat"/>
              <a:buChar char="●"/>
              <a:defRPr i="1"/>
            </a:lvl7pPr>
            <a:lvl8pPr indent="-285750" lvl="7" marL="3657600">
              <a:lnSpc>
                <a:spcPct val="115000"/>
              </a:lnSpc>
              <a:spcBef>
                <a:spcPts val="0"/>
              </a:spcBef>
              <a:spcAft>
                <a:spcPts val="0"/>
              </a:spcAft>
              <a:buClr>
                <a:schemeClr val="lt2"/>
              </a:buClr>
              <a:buSzPts val="900"/>
              <a:buFont typeface="Montserrat"/>
              <a:buChar char="○"/>
              <a:defRPr i="1"/>
            </a:lvl8pPr>
            <a:lvl9pPr indent="-285750" lvl="8" marL="4114800">
              <a:lnSpc>
                <a:spcPct val="115000"/>
              </a:lnSpc>
              <a:spcBef>
                <a:spcPts val="0"/>
              </a:spcBef>
              <a:spcAft>
                <a:spcPts val="0"/>
              </a:spcAft>
              <a:buClr>
                <a:schemeClr val="lt2"/>
              </a:buClr>
              <a:buSzPts val="900"/>
              <a:buFont typeface="Montserrat"/>
              <a:buChar char="■"/>
              <a:defRPr i="1"/>
            </a:lvl9pPr>
          </a:lstStyle>
          <a:p/>
        </p:txBody>
      </p:sp>
      <p:sp>
        <p:nvSpPr>
          <p:cNvPr id="64" name="Google Shape;64;p8"/>
          <p:cNvSpPr txBox="1"/>
          <p:nvPr>
            <p:ph idx="3" type="body"/>
          </p:nvPr>
        </p:nvSpPr>
        <p:spPr>
          <a:xfrm>
            <a:off x="4756375" y="1876725"/>
            <a:ext cx="1881600" cy="618300"/>
          </a:xfrm>
          <a:prstGeom prst="rect">
            <a:avLst/>
          </a:prstGeom>
        </p:spPr>
        <p:txBody>
          <a:bodyPr anchorCtr="0" anchor="t"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i="1"/>
            </a:lvl1pPr>
            <a:lvl2pPr indent="-285750" lvl="1" marL="914400">
              <a:lnSpc>
                <a:spcPct val="115000"/>
              </a:lnSpc>
              <a:spcBef>
                <a:spcPts val="0"/>
              </a:spcBef>
              <a:spcAft>
                <a:spcPts val="0"/>
              </a:spcAft>
              <a:buClr>
                <a:schemeClr val="lt2"/>
              </a:buClr>
              <a:buSzPts val="900"/>
              <a:buFont typeface="Montserrat"/>
              <a:buChar char="○"/>
              <a:defRPr i="1"/>
            </a:lvl2pPr>
            <a:lvl3pPr indent="-285750" lvl="2" marL="1371600">
              <a:lnSpc>
                <a:spcPct val="115000"/>
              </a:lnSpc>
              <a:spcBef>
                <a:spcPts val="0"/>
              </a:spcBef>
              <a:spcAft>
                <a:spcPts val="0"/>
              </a:spcAft>
              <a:buClr>
                <a:schemeClr val="lt2"/>
              </a:buClr>
              <a:buSzPts val="900"/>
              <a:buFont typeface="Montserrat"/>
              <a:buChar char="■"/>
              <a:defRPr i="1"/>
            </a:lvl3pPr>
            <a:lvl4pPr indent="-285750" lvl="3" marL="1828800">
              <a:lnSpc>
                <a:spcPct val="115000"/>
              </a:lnSpc>
              <a:spcBef>
                <a:spcPts val="0"/>
              </a:spcBef>
              <a:spcAft>
                <a:spcPts val="0"/>
              </a:spcAft>
              <a:buClr>
                <a:schemeClr val="lt2"/>
              </a:buClr>
              <a:buSzPts val="900"/>
              <a:buFont typeface="Montserrat"/>
              <a:buChar char="●"/>
              <a:defRPr i="1"/>
            </a:lvl4pPr>
            <a:lvl5pPr indent="-285750" lvl="4" marL="2286000">
              <a:lnSpc>
                <a:spcPct val="115000"/>
              </a:lnSpc>
              <a:spcBef>
                <a:spcPts val="0"/>
              </a:spcBef>
              <a:spcAft>
                <a:spcPts val="0"/>
              </a:spcAft>
              <a:buClr>
                <a:schemeClr val="lt2"/>
              </a:buClr>
              <a:buSzPts val="900"/>
              <a:buFont typeface="Montserrat"/>
              <a:buChar char="○"/>
              <a:defRPr i="1"/>
            </a:lvl5pPr>
            <a:lvl6pPr indent="-285750" lvl="5" marL="2743200">
              <a:lnSpc>
                <a:spcPct val="115000"/>
              </a:lnSpc>
              <a:spcBef>
                <a:spcPts val="0"/>
              </a:spcBef>
              <a:spcAft>
                <a:spcPts val="0"/>
              </a:spcAft>
              <a:buClr>
                <a:schemeClr val="lt2"/>
              </a:buClr>
              <a:buSzPts val="900"/>
              <a:buFont typeface="Montserrat"/>
              <a:buChar char="■"/>
              <a:defRPr i="1"/>
            </a:lvl6pPr>
            <a:lvl7pPr indent="-285750" lvl="6" marL="3200400">
              <a:lnSpc>
                <a:spcPct val="115000"/>
              </a:lnSpc>
              <a:spcBef>
                <a:spcPts val="0"/>
              </a:spcBef>
              <a:spcAft>
                <a:spcPts val="0"/>
              </a:spcAft>
              <a:buClr>
                <a:schemeClr val="lt2"/>
              </a:buClr>
              <a:buSzPts val="900"/>
              <a:buFont typeface="Montserrat"/>
              <a:buChar char="●"/>
              <a:defRPr i="1"/>
            </a:lvl7pPr>
            <a:lvl8pPr indent="-285750" lvl="7" marL="3657600">
              <a:lnSpc>
                <a:spcPct val="115000"/>
              </a:lnSpc>
              <a:spcBef>
                <a:spcPts val="0"/>
              </a:spcBef>
              <a:spcAft>
                <a:spcPts val="0"/>
              </a:spcAft>
              <a:buClr>
                <a:schemeClr val="lt2"/>
              </a:buClr>
              <a:buSzPts val="900"/>
              <a:buFont typeface="Montserrat"/>
              <a:buChar char="○"/>
              <a:defRPr i="1"/>
            </a:lvl8pPr>
            <a:lvl9pPr indent="-285750" lvl="8" marL="4114800">
              <a:lnSpc>
                <a:spcPct val="115000"/>
              </a:lnSpc>
              <a:spcBef>
                <a:spcPts val="0"/>
              </a:spcBef>
              <a:spcAft>
                <a:spcPts val="0"/>
              </a:spcAft>
              <a:buClr>
                <a:schemeClr val="lt2"/>
              </a:buClr>
              <a:buSzPts val="900"/>
              <a:buFont typeface="Montserrat"/>
              <a:buChar char="■"/>
              <a:defRPr i="1"/>
            </a:lvl9pPr>
          </a:lstStyle>
          <a:p/>
        </p:txBody>
      </p:sp>
      <p:sp>
        <p:nvSpPr>
          <p:cNvPr id="65" name="Google Shape;65;p8"/>
          <p:cNvSpPr txBox="1"/>
          <p:nvPr>
            <p:ph idx="4" type="subTitle"/>
          </p:nvPr>
        </p:nvSpPr>
        <p:spPr>
          <a:xfrm>
            <a:off x="255975" y="1548360"/>
            <a:ext cx="4131900" cy="254400"/>
          </a:xfrm>
          <a:prstGeom prst="rect">
            <a:avLst/>
          </a:prstGeom>
        </p:spPr>
        <p:txBody>
          <a:bodyPr anchorCtr="0" anchor="t" bIns="0" lIns="0" spcFirstLastPara="1" rIns="0" wrap="square" tIns="0">
            <a:noAutofit/>
          </a:bodyPr>
          <a:lstStyle>
            <a:lvl1pPr lvl="0" algn="l">
              <a:spcBef>
                <a:spcPts val="0"/>
              </a:spcBef>
              <a:spcAft>
                <a:spcPts val="0"/>
              </a:spcAft>
              <a:buSzPts val="800"/>
              <a:buNone/>
              <a:defRPr sz="1400"/>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p:txBody>
      </p:sp>
      <p:cxnSp>
        <p:nvCxnSpPr>
          <p:cNvPr id="66" name="Google Shape;66;p8"/>
          <p:cNvCxnSpPr>
            <a:stCxn id="67" idx="2"/>
            <a:endCxn id="68" idx="6"/>
          </p:cNvCxnSpPr>
          <p:nvPr/>
        </p:nvCxnSpPr>
        <p:spPr>
          <a:xfrm>
            <a:off x="7312308" y="609469"/>
            <a:ext cx="1831500" cy="0"/>
          </a:xfrm>
          <a:prstGeom prst="straightConnector1">
            <a:avLst/>
          </a:prstGeom>
          <a:noFill/>
          <a:ln cap="flat" cmpd="sng" w="9525">
            <a:solidFill>
              <a:schemeClr val="accent1"/>
            </a:solidFill>
            <a:prstDash val="solid"/>
            <a:round/>
            <a:headEnd len="med" w="med" type="none"/>
            <a:tailEnd len="med" w="med" type="none"/>
          </a:ln>
        </p:spPr>
      </p:cxnSp>
      <p:sp>
        <p:nvSpPr>
          <p:cNvPr id="68" name="Google Shape;68;p8"/>
          <p:cNvSpPr/>
          <p:nvPr/>
        </p:nvSpPr>
        <p:spPr>
          <a:xfrm>
            <a:off x="7925052" y="0"/>
            <a:ext cx="1218900" cy="12189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9" name="Google Shape;69;p8"/>
          <p:cNvSpPr/>
          <p:nvPr/>
        </p:nvSpPr>
        <p:spPr>
          <a:xfrm>
            <a:off x="7503454" y="189104"/>
            <a:ext cx="840900" cy="8409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7" name="Google Shape;67;p8"/>
          <p:cNvSpPr/>
          <p:nvPr/>
        </p:nvSpPr>
        <p:spPr>
          <a:xfrm>
            <a:off x="7312308" y="403669"/>
            <a:ext cx="411600" cy="4116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70" name="Google Shape;70;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BLANK_1_1_1_1_1_1_1_1_1_1_1_3_1">
    <p:spTree>
      <p:nvGrpSpPr>
        <p:cNvPr id="71" name="Shape 71"/>
        <p:cNvGrpSpPr/>
        <p:nvPr/>
      </p:nvGrpSpPr>
      <p:grpSpPr>
        <a:xfrm>
          <a:off x="0" y="0"/>
          <a:ext cx="0" cy="0"/>
          <a:chOff x="0" y="0"/>
          <a:chExt cx="0" cy="0"/>
        </a:xfrm>
      </p:grpSpPr>
      <p:sp>
        <p:nvSpPr>
          <p:cNvPr id="72" name="Google Shape;72;p9"/>
          <p:cNvSpPr txBox="1"/>
          <p:nvPr>
            <p:ph idx="1" type="body"/>
          </p:nvPr>
        </p:nvSpPr>
        <p:spPr>
          <a:xfrm>
            <a:off x="255975" y="2020075"/>
            <a:ext cx="1881600" cy="6183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73" name="Google Shape;73;p9"/>
          <p:cNvSpPr txBox="1"/>
          <p:nvPr>
            <p:ph idx="2" type="subTitle"/>
          </p:nvPr>
        </p:nvSpPr>
        <p:spPr>
          <a:xfrm>
            <a:off x="255975" y="1718725"/>
            <a:ext cx="1881600" cy="254400"/>
          </a:xfrm>
          <a:prstGeom prst="rect">
            <a:avLst/>
          </a:prstGeom>
        </p:spPr>
        <p:txBody>
          <a:bodyPr anchorCtr="0" anchor="ctr" bIns="0" lIns="0" spcFirstLastPara="1" rIns="0" wrap="square" tIns="0">
            <a:noAutofit/>
          </a:bodyPr>
          <a:lstStyle>
            <a:lvl1pPr lvl="0" algn="l">
              <a:spcBef>
                <a:spcPts val="0"/>
              </a:spcBef>
              <a:spcAft>
                <a:spcPts val="0"/>
              </a:spcAft>
              <a:buSzPts val="800"/>
              <a:buNone/>
              <a:defRPr sz="1200"/>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p:txBody>
      </p:sp>
      <p:sp>
        <p:nvSpPr>
          <p:cNvPr id="74" name="Google Shape;74;p9"/>
          <p:cNvSpPr/>
          <p:nvPr/>
        </p:nvSpPr>
        <p:spPr>
          <a:xfrm flipH="1" rot="10800000">
            <a:off x="6692400" y="2691600"/>
            <a:ext cx="2451900" cy="2451900"/>
          </a:xfrm>
          <a:prstGeom prst="rect">
            <a:avLst/>
          </a:prstGeom>
          <a:gradFill>
            <a:gsLst>
              <a:gs pos="0">
                <a:schemeClr val="accent1"/>
              </a:gs>
              <a:gs pos="72000">
                <a:schemeClr val="accent3"/>
              </a:gs>
              <a:gs pos="100000">
                <a:schemeClr val="accent3"/>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75" name="Google Shape;75;p9"/>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76" name="Google Shape;76;p9"/>
          <p:cNvSpPr txBox="1"/>
          <p:nvPr>
            <p:ph idx="3"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77" name="Google Shape;77;p9"/>
          <p:cNvSpPr txBox="1"/>
          <p:nvPr>
            <p:ph idx="4" type="body"/>
          </p:nvPr>
        </p:nvSpPr>
        <p:spPr>
          <a:xfrm>
            <a:off x="2558625" y="2020075"/>
            <a:ext cx="1881600" cy="618300"/>
          </a:xfrm>
          <a:prstGeom prst="rect">
            <a:avLst/>
          </a:prstGeom>
        </p:spPr>
        <p:txBody>
          <a:bodyPr anchorCtr="0" anchor="t"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78" name="Google Shape;78;p9"/>
          <p:cNvSpPr txBox="1"/>
          <p:nvPr>
            <p:ph idx="5" type="subTitle"/>
          </p:nvPr>
        </p:nvSpPr>
        <p:spPr>
          <a:xfrm>
            <a:off x="2558625" y="1718725"/>
            <a:ext cx="1881600" cy="254400"/>
          </a:xfrm>
          <a:prstGeom prst="rect">
            <a:avLst/>
          </a:prstGeom>
        </p:spPr>
        <p:txBody>
          <a:bodyPr anchorCtr="0" anchor="ctr" bIns="0" lIns="0" spcFirstLastPara="1" rIns="0" wrap="square" tIns="0">
            <a:noAutofit/>
          </a:bodyPr>
          <a:lstStyle>
            <a:lvl1pPr lvl="0" algn="l">
              <a:spcBef>
                <a:spcPts val="0"/>
              </a:spcBef>
              <a:spcAft>
                <a:spcPts val="0"/>
              </a:spcAft>
              <a:buSzPts val="800"/>
              <a:buNone/>
              <a:defRPr sz="1200"/>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p:txBody>
      </p:sp>
      <p:sp>
        <p:nvSpPr>
          <p:cNvPr id="79" name="Google Shape;79;p9"/>
          <p:cNvSpPr txBox="1"/>
          <p:nvPr>
            <p:ph idx="6" type="body"/>
          </p:nvPr>
        </p:nvSpPr>
        <p:spPr>
          <a:xfrm>
            <a:off x="4808775" y="2020075"/>
            <a:ext cx="1881600" cy="618300"/>
          </a:xfrm>
          <a:prstGeom prst="rect">
            <a:avLst/>
          </a:prstGeom>
        </p:spPr>
        <p:txBody>
          <a:bodyPr anchorCtr="0" anchor="t"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80" name="Google Shape;80;p9"/>
          <p:cNvSpPr txBox="1"/>
          <p:nvPr>
            <p:ph idx="7" type="subTitle"/>
          </p:nvPr>
        </p:nvSpPr>
        <p:spPr>
          <a:xfrm>
            <a:off x="4808775" y="1718725"/>
            <a:ext cx="1881600" cy="254400"/>
          </a:xfrm>
          <a:prstGeom prst="rect">
            <a:avLst/>
          </a:prstGeom>
        </p:spPr>
        <p:txBody>
          <a:bodyPr anchorCtr="0" anchor="ctr" bIns="0" lIns="0" spcFirstLastPara="1" rIns="0" wrap="square" tIns="0">
            <a:noAutofit/>
          </a:bodyPr>
          <a:lstStyle>
            <a:lvl1pPr lvl="0" algn="l">
              <a:spcBef>
                <a:spcPts val="0"/>
              </a:spcBef>
              <a:spcAft>
                <a:spcPts val="0"/>
              </a:spcAft>
              <a:buSzPts val="800"/>
              <a:buNone/>
              <a:defRPr sz="1200"/>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p:txBody>
      </p:sp>
      <p:sp>
        <p:nvSpPr>
          <p:cNvPr id="81" name="Google Shape;81;p9"/>
          <p:cNvSpPr txBox="1"/>
          <p:nvPr>
            <p:ph idx="8" type="body"/>
          </p:nvPr>
        </p:nvSpPr>
        <p:spPr>
          <a:xfrm>
            <a:off x="6821675" y="2023213"/>
            <a:ext cx="1881600" cy="618300"/>
          </a:xfrm>
          <a:prstGeom prst="rect">
            <a:avLst/>
          </a:prstGeom>
        </p:spPr>
        <p:txBody>
          <a:bodyPr anchorCtr="0" anchor="t"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82" name="Google Shape;82;p9"/>
          <p:cNvSpPr txBox="1"/>
          <p:nvPr>
            <p:ph idx="9" type="subTitle"/>
          </p:nvPr>
        </p:nvSpPr>
        <p:spPr>
          <a:xfrm>
            <a:off x="7058925" y="1718725"/>
            <a:ext cx="1881600" cy="254400"/>
          </a:xfrm>
          <a:prstGeom prst="rect">
            <a:avLst/>
          </a:prstGeom>
        </p:spPr>
        <p:txBody>
          <a:bodyPr anchorCtr="0" anchor="ctr" bIns="0" lIns="0" spcFirstLastPara="1" rIns="0" wrap="square" tIns="0">
            <a:noAutofit/>
          </a:bodyPr>
          <a:lstStyle>
            <a:lvl1pPr lvl="0" algn="l">
              <a:spcBef>
                <a:spcPts val="0"/>
              </a:spcBef>
              <a:spcAft>
                <a:spcPts val="0"/>
              </a:spcAft>
              <a:buSzPts val="800"/>
              <a:buNone/>
              <a:defRPr sz="1200"/>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p:txBody>
      </p:sp>
      <p:sp>
        <p:nvSpPr>
          <p:cNvPr id="83" name="Google Shape;83;p9"/>
          <p:cNvSpPr txBox="1"/>
          <p:nvPr>
            <p:ph idx="13" type="subTitle"/>
          </p:nvPr>
        </p:nvSpPr>
        <p:spPr>
          <a:xfrm>
            <a:off x="255975" y="1132938"/>
            <a:ext cx="1881600" cy="145500"/>
          </a:xfrm>
          <a:prstGeom prst="rect">
            <a:avLst/>
          </a:prstGeom>
        </p:spPr>
        <p:txBody>
          <a:bodyPr anchorCtr="0" anchor="ctr" bIns="0" lIns="0" spcFirstLastPara="1" rIns="0" wrap="square" tIns="0">
            <a:noAutofit/>
          </a:bodyPr>
          <a:lstStyle>
            <a:lvl1pPr lvl="0" algn="l">
              <a:spcBef>
                <a:spcPts val="0"/>
              </a:spcBef>
              <a:spcAft>
                <a:spcPts val="0"/>
              </a:spcAft>
              <a:buSzPts val="800"/>
              <a:buNone/>
              <a:defRPr i="1" sz="1000">
                <a:latin typeface="Source Serif 4"/>
                <a:ea typeface="Source Serif 4"/>
                <a:cs typeface="Source Serif 4"/>
                <a:sym typeface="Source Serif 4"/>
              </a:defRPr>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p:txBody>
      </p:sp>
      <p:sp>
        <p:nvSpPr>
          <p:cNvPr id="84" name="Google Shape;84;p9"/>
          <p:cNvSpPr txBox="1"/>
          <p:nvPr>
            <p:ph idx="14" type="subTitle"/>
          </p:nvPr>
        </p:nvSpPr>
        <p:spPr>
          <a:xfrm>
            <a:off x="2558625" y="1132938"/>
            <a:ext cx="1881600" cy="145500"/>
          </a:xfrm>
          <a:prstGeom prst="rect">
            <a:avLst/>
          </a:prstGeom>
        </p:spPr>
        <p:txBody>
          <a:bodyPr anchorCtr="0" anchor="ctr" bIns="0" lIns="0" spcFirstLastPara="1" rIns="0" wrap="square" tIns="0">
            <a:noAutofit/>
          </a:bodyPr>
          <a:lstStyle>
            <a:lvl1pPr lvl="0" algn="l">
              <a:spcBef>
                <a:spcPts val="0"/>
              </a:spcBef>
              <a:spcAft>
                <a:spcPts val="0"/>
              </a:spcAft>
              <a:buSzPts val="800"/>
              <a:buNone/>
              <a:defRPr i="1" sz="1000">
                <a:latin typeface="Source Serif 4"/>
                <a:ea typeface="Source Serif 4"/>
                <a:cs typeface="Source Serif 4"/>
                <a:sym typeface="Source Serif 4"/>
              </a:defRPr>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p:txBody>
      </p:sp>
      <p:sp>
        <p:nvSpPr>
          <p:cNvPr id="85" name="Google Shape;85;p9"/>
          <p:cNvSpPr txBox="1"/>
          <p:nvPr>
            <p:ph idx="15" type="subTitle"/>
          </p:nvPr>
        </p:nvSpPr>
        <p:spPr>
          <a:xfrm>
            <a:off x="4808775" y="1132938"/>
            <a:ext cx="1881600" cy="145500"/>
          </a:xfrm>
          <a:prstGeom prst="rect">
            <a:avLst/>
          </a:prstGeom>
        </p:spPr>
        <p:txBody>
          <a:bodyPr anchorCtr="0" anchor="ctr" bIns="0" lIns="0" spcFirstLastPara="1" rIns="0" wrap="square" tIns="0">
            <a:noAutofit/>
          </a:bodyPr>
          <a:lstStyle>
            <a:lvl1pPr lvl="0" algn="l">
              <a:spcBef>
                <a:spcPts val="0"/>
              </a:spcBef>
              <a:spcAft>
                <a:spcPts val="0"/>
              </a:spcAft>
              <a:buSzPts val="800"/>
              <a:buNone/>
              <a:defRPr i="1" sz="1000">
                <a:latin typeface="Source Serif 4"/>
                <a:ea typeface="Source Serif 4"/>
                <a:cs typeface="Source Serif 4"/>
                <a:sym typeface="Source Serif 4"/>
              </a:defRPr>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p:txBody>
      </p:sp>
      <p:sp>
        <p:nvSpPr>
          <p:cNvPr id="86" name="Google Shape;86;p9"/>
          <p:cNvSpPr txBox="1"/>
          <p:nvPr>
            <p:ph idx="16" type="subTitle"/>
          </p:nvPr>
        </p:nvSpPr>
        <p:spPr>
          <a:xfrm>
            <a:off x="7058925" y="1132938"/>
            <a:ext cx="1881600" cy="145500"/>
          </a:xfrm>
          <a:prstGeom prst="rect">
            <a:avLst/>
          </a:prstGeom>
        </p:spPr>
        <p:txBody>
          <a:bodyPr anchorCtr="0" anchor="ctr" bIns="0" lIns="0" spcFirstLastPara="1" rIns="0" wrap="square" tIns="0">
            <a:noAutofit/>
          </a:bodyPr>
          <a:lstStyle>
            <a:lvl1pPr lvl="0" algn="l">
              <a:spcBef>
                <a:spcPts val="0"/>
              </a:spcBef>
              <a:spcAft>
                <a:spcPts val="0"/>
              </a:spcAft>
              <a:buSzPts val="800"/>
              <a:buNone/>
              <a:defRPr i="1" sz="1000">
                <a:latin typeface="Source Serif 4"/>
                <a:ea typeface="Source Serif 4"/>
                <a:cs typeface="Source Serif 4"/>
                <a:sym typeface="Source Serif 4"/>
              </a:defRPr>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p:txBody>
      </p:sp>
      <p:sp>
        <p:nvSpPr>
          <p:cNvPr id="87" name="Google Shape;87;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2 content display">
  <p:cSld name="BLANK_1_1_1_1_1_1_1_1_1_1_1_2_1_4">
    <p:bg>
      <p:bgPr>
        <a:solidFill>
          <a:schemeClr val="lt1"/>
        </a:solidFill>
      </p:bgPr>
    </p:bg>
    <p:spTree>
      <p:nvGrpSpPr>
        <p:cNvPr id="88" name="Shape 88"/>
        <p:cNvGrpSpPr/>
        <p:nvPr/>
      </p:nvGrpSpPr>
      <p:grpSpPr>
        <a:xfrm>
          <a:off x="0" y="0"/>
          <a:ext cx="0" cy="0"/>
          <a:chOff x="0" y="0"/>
          <a:chExt cx="0" cy="0"/>
        </a:xfrm>
      </p:grpSpPr>
      <p:sp>
        <p:nvSpPr>
          <p:cNvPr id="89" name="Google Shape;89;p10"/>
          <p:cNvSpPr/>
          <p:nvPr/>
        </p:nvSpPr>
        <p:spPr>
          <a:xfrm>
            <a:off x="8141300" y="200278"/>
            <a:ext cx="823800" cy="19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10"/>
          <p:cNvSpPr/>
          <p:nvPr/>
        </p:nvSpPr>
        <p:spPr>
          <a:xfrm>
            <a:off x="0" y="1218975"/>
            <a:ext cx="9144000" cy="3924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91" name="Google Shape;91;p10"/>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92" name="Google Shape;92;p10"/>
          <p:cNvSpPr/>
          <p:nvPr/>
        </p:nvSpPr>
        <p:spPr>
          <a:xfrm>
            <a:off x="7643840" y="0"/>
            <a:ext cx="658800" cy="6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93" name="Google Shape;93;p10"/>
          <p:cNvSpPr/>
          <p:nvPr/>
        </p:nvSpPr>
        <p:spPr>
          <a:xfrm>
            <a:off x="7312266" y="887434"/>
            <a:ext cx="331500" cy="33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94" name="Google Shape;94;p10"/>
          <p:cNvSpPr/>
          <p:nvPr/>
        </p:nvSpPr>
        <p:spPr>
          <a:xfrm>
            <a:off x="8302516" y="377490"/>
            <a:ext cx="841500" cy="84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95" name="Google Shape;95;p10"/>
          <p:cNvSpPr/>
          <p:nvPr/>
        </p:nvSpPr>
        <p:spPr>
          <a:xfrm>
            <a:off x="8676264" y="751239"/>
            <a:ext cx="94200" cy="94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cxnSp>
        <p:nvCxnSpPr>
          <p:cNvPr id="96" name="Google Shape;96;p10"/>
          <p:cNvCxnSpPr>
            <a:stCxn id="95" idx="7"/>
            <a:endCxn id="92" idx="7"/>
          </p:cNvCxnSpPr>
          <p:nvPr/>
        </p:nvCxnSpPr>
        <p:spPr>
          <a:xfrm rot="10800000">
            <a:off x="8206169" y="96334"/>
            <a:ext cx="550500" cy="668700"/>
          </a:xfrm>
          <a:prstGeom prst="straightConnector1">
            <a:avLst/>
          </a:prstGeom>
          <a:noFill/>
          <a:ln cap="flat" cmpd="sng" w="9525">
            <a:solidFill>
              <a:schemeClr val="dk1"/>
            </a:solidFill>
            <a:prstDash val="solid"/>
            <a:round/>
            <a:headEnd len="med" w="med" type="none"/>
            <a:tailEnd len="med" w="med" type="none"/>
          </a:ln>
        </p:spPr>
      </p:cxnSp>
      <p:cxnSp>
        <p:nvCxnSpPr>
          <p:cNvPr id="97" name="Google Shape;97;p10"/>
          <p:cNvCxnSpPr>
            <a:stCxn id="95" idx="4"/>
          </p:cNvCxnSpPr>
          <p:nvPr/>
        </p:nvCxnSpPr>
        <p:spPr>
          <a:xfrm flipH="1">
            <a:off x="7517364" y="845439"/>
            <a:ext cx="1206000" cy="369600"/>
          </a:xfrm>
          <a:prstGeom prst="straightConnector1">
            <a:avLst/>
          </a:prstGeom>
          <a:noFill/>
          <a:ln cap="flat" cmpd="sng" w="9525">
            <a:solidFill>
              <a:schemeClr val="dk1"/>
            </a:solidFill>
            <a:prstDash val="solid"/>
            <a:round/>
            <a:headEnd len="med" w="med" type="none"/>
            <a:tailEnd len="med" w="med" type="none"/>
          </a:ln>
        </p:spPr>
      </p:cxnSp>
      <p:cxnSp>
        <p:nvCxnSpPr>
          <p:cNvPr id="98" name="Google Shape;98;p10"/>
          <p:cNvCxnSpPr/>
          <p:nvPr/>
        </p:nvCxnSpPr>
        <p:spPr>
          <a:xfrm flipH="1" rot="10800000">
            <a:off x="7323426" y="233734"/>
            <a:ext cx="335400" cy="759900"/>
          </a:xfrm>
          <a:prstGeom prst="straightConnector1">
            <a:avLst/>
          </a:prstGeom>
          <a:noFill/>
          <a:ln cap="flat" cmpd="sng" w="9525">
            <a:solidFill>
              <a:schemeClr val="dk1"/>
            </a:solidFill>
            <a:prstDash val="solid"/>
            <a:round/>
            <a:headEnd len="med" w="med" type="none"/>
            <a:tailEnd len="med" w="med" type="none"/>
          </a:ln>
        </p:spPr>
      </p:cxnSp>
      <p:sp>
        <p:nvSpPr>
          <p:cNvPr id="99" name="Google Shape;99;p10"/>
          <p:cNvSpPr txBox="1"/>
          <p:nvPr>
            <p:ph idx="1" type="body"/>
          </p:nvPr>
        </p:nvSpPr>
        <p:spPr>
          <a:xfrm>
            <a:off x="255975" y="1547275"/>
            <a:ext cx="3639600" cy="6183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100" name="Google Shape;100;p10"/>
          <p:cNvSpPr txBox="1"/>
          <p:nvPr>
            <p:ph idx="2" type="body"/>
          </p:nvPr>
        </p:nvSpPr>
        <p:spPr>
          <a:xfrm>
            <a:off x="1994150" y="3231050"/>
            <a:ext cx="2458500" cy="16581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01" name="Google Shape;101;p10"/>
          <p:cNvSpPr/>
          <p:nvPr>
            <p:ph idx="3" type="pic"/>
          </p:nvPr>
        </p:nvSpPr>
        <p:spPr>
          <a:xfrm>
            <a:off x="255950" y="2983150"/>
            <a:ext cx="1588200" cy="1904400"/>
          </a:xfrm>
          <a:prstGeom prst="rect">
            <a:avLst/>
          </a:prstGeom>
          <a:noFill/>
          <a:ln>
            <a:noFill/>
          </a:ln>
        </p:spPr>
      </p:sp>
      <p:sp>
        <p:nvSpPr>
          <p:cNvPr id="102" name="Google Shape;102;p10"/>
          <p:cNvSpPr txBox="1"/>
          <p:nvPr>
            <p:ph idx="4" type="subTitle"/>
          </p:nvPr>
        </p:nvSpPr>
        <p:spPr>
          <a:xfrm>
            <a:off x="1994150" y="2994050"/>
            <a:ext cx="2458500" cy="164100"/>
          </a:xfrm>
          <a:prstGeom prst="rect">
            <a:avLst/>
          </a:prstGeom>
        </p:spPr>
        <p:txBody>
          <a:bodyPr anchorCtr="0" anchor="ctr" bIns="0" lIns="0" spcFirstLastPara="1" rIns="0" wrap="square" tIns="0">
            <a:noAutofit/>
          </a:bodyPr>
          <a:lstStyle>
            <a:lvl1pPr lvl="0" algn="l">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1pPr>
            <a:lvl2pPr lvl="1">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2pPr>
            <a:lvl3pPr lvl="2">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3pPr>
            <a:lvl4pPr lvl="3">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4pPr>
            <a:lvl5pPr lvl="4">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5pPr>
            <a:lvl6pPr lvl="5">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6pPr>
            <a:lvl7pPr lvl="6">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7pPr>
            <a:lvl8pPr lvl="7">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8pPr>
            <a:lvl9pPr lvl="8">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9pPr>
          </a:lstStyle>
          <a:p/>
        </p:txBody>
      </p:sp>
      <p:sp>
        <p:nvSpPr>
          <p:cNvPr id="103" name="Google Shape;103;p10"/>
          <p:cNvSpPr txBox="1"/>
          <p:nvPr>
            <p:ph idx="5" type="body"/>
          </p:nvPr>
        </p:nvSpPr>
        <p:spPr>
          <a:xfrm>
            <a:off x="6429400" y="3231850"/>
            <a:ext cx="2458500" cy="16581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04" name="Google Shape;104;p10"/>
          <p:cNvSpPr/>
          <p:nvPr>
            <p:ph idx="6" type="pic"/>
          </p:nvPr>
        </p:nvSpPr>
        <p:spPr>
          <a:xfrm>
            <a:off x="4691200" y="2983950"/>
            <a:ext cx="1588200" cy="1904400"/>
          </a:xfrm>
          <a:prstGeom prst="rect">
            <a:avLst/>
          </a:prstGeom>
          <a:noFill/>
          <a:ln>
            <a:noFill/>
          </a:ln>
        </p:spPr>
      </p:sp>
      <p:sp>
        <p:nvSpPr>
          <p:cNvPr id="105" name="Google Shape;105;p10"/>
          <p:cNvSpPr txBox="1"/>
          <p:nvPr>
            <p:ph idx="7" type="subTitle"/>
          </p:nvPr>
        </p:nvSpPr>
        <p:spPr>
          <a:xfrm>
            <a:off x="6429400" y="2994850"/>
            <a:ext cx="2458500" cy="164100"/>
          </a:xfrm>
          <a:prstGeom prst="rect">
            <a:avLst/>
          </a:prstGeom>
        </p:spPr>
        <p:txBody>
          <a:bodyPr anchorCtr="0" anchor="ctr" bIns="0" lIns="0" spcFirstLastPara="1" rIns="0" wrap="square" tIns="0">
            <a:noAutofit/>
          </a:bodyPr>
          <a:lstStyle>
            <a:lvl1pPr lvl="0" algn="l">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1pPr>
            <a:lvl2pPr lvl="1">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2pPr>
            <a:lvl3pPr lvl="2">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3pPr>
            <a:lvl4pPr lvl="3">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4pPr>
            <a:lvl5pPr lvl="4">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5pPr>
            <a:lvl6pPr lvl="5">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6pPr>
            <a:lvl7pPr lvl="6">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7pPr>
            <a:lvl8pPr lvl="7">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8pPr>
            <a:lvl9pPr lvl="8">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9pPr>
          </a:lstStyle>
          <a:p/>
        </p:txBody>
      </p:sp>
      <p:sp>
        <p:nvSpPr>
          <p:cNvPr id="106" name="Google Shape;106;p10"/>
          <p:cNvSpPr txBox="1"/>
          <p:nvPr>
            <p:ph idx="8" type="body"/>
          </p:nvPr>
        </p:nvSpPr>
        <p:spPr>
          <a:xfrm>
            <a:off x="4882425" y="1547275"/>
            <a:ext cx="3639600" cy="6183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07" name="Google Shape;107;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45"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56025" y="2647675"/>
            <a:ext cx="3639600" cy="2239800"/>
          </a:xfrm>
          <a:prstGeom prst="rect">
            <a:avLst/>
          </a:prstGeom>
          <a:noFill/>
          <a:ln>
            <a:noFill/>
          </a:ln>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1pPr>
            <a:lvl2pPr indent="-285750" lvl="1" marL="914400">
              <a:lnSpc>
                <a:spcPct val="115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2pPr>
            <a:lvl3pPr indent="-285750" lvl="2" marL="1371600">
              <a:lnSpc>
                <a:spcPct val="115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3pPr>
            <a:lvl4pPr indent="-285750" lvl="3" marL="1828800">
              <a:lnSpc>
                <a:spcPct val="115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4pPr>
            <a:lvl5pPr indent="-285750" lvl="4" marL="2286000">
              <a:lnSpc>
                <a:spcPct val="115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5pPr>
            <a:lvl6pPr indent="-285750" lvl="5" marL="2743200">
              <a:lnSpc>
                <a:spcPct val="115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6pPr>
            <a:lvl7pPr indent="-285750" lvl="6" marL="3200400">
              <a:lnSpc>
                <a:spcPct val="115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7pPr>
            <a:lvl8pPr indent="-285750" lvl="7" marL="3657600">
              <a:lnSpc>
                <a:spcPct val="115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8pPr>
            <a:lvl9pPr indent="-285750" lvl="8" marL="4114800">
              <a:lnSpc>
                <a:spcPct val="115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9pPr>
          </a:lstStyle>
          <a:p/>
        </p:txBody>
      </p:sp>
      <p:sp>
        <p:nvSpPr>
          <p:cNvPr id="7" name="Google Shape;7;p1"/>
          <p:cNvSpPr txBox="1"/>
          <p:nvPr>
            <p:ph type="title"/>
          </p:nvPr>
        </p:nvSpPr>
        <p:spPr>
          <a:xfrm>
            <a:off x="256025" y="499600"/>
            <a:ext cx="5366700" cy="124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800"/>
              <a:buFont typeface="Source Serif 4"/>
              <a:buNone/>
              <a:defRPr i="1" sz="4800">
                <a:solidFill>
                  <a:schemeClr val="dk1"/>
                </a:solidFill>
                <a:latin typeface="Source Serif 4"/>
                <a:ea typeface="Source Serif 4"/>
                <a:cs typeface="Source Serif 4"/>
                <a:sym typeface="Source Serif 4"/>
              </a:defRPr>
            </a:lvl1pPr>
            <a:lvl2pPr lvl="1">
              <a:spcBef>
                <a:spcPts val="0"/>
              </a:spcBef>
              <a:spcAft>
                <a:spcPts val="0"/>
              </a:spcAft>
              <a:buClr>
                <a:schemeClr val="dk1"/>
              </a:buClr>
              <a:buSzPts val="4800"/>
              <a:buFont typeface="Source Serif 4"/>
              <a:buNone/>
              <a:defRPr sz="4800">
                <a:solidFill>
                  <a:schemeClr val="dk1"/>
                </a:solidFill>
                <a:latin typeface="Source Serif 4"/>
                <a:ea typeface="Source Serif 4"/>
                <a:cs typeface="Source Serif 4"/>
                <a:sym typeface="Source Serif 4"/>
              </a:defRPr>
            </a:lvl2pPr>
            <a:lvl3pPr lvl="2">
              <a:spcBef>
                <a:spcPts val="0"/>
              </a:spcBef>
              <a:spcAft>
                <a:spcPts val="0"/>
              </a:spcAft>
              <a:buClr>
                <a:schemeClr val="dk1"/>
              </a:buClr>
              <a:buSzPts val="4800"/>
              <a:buFont typeface="Source Serif 4"/>
              <a:buNone/>
              <a:defRPr sz="4800">
                <a:solidFill>
                  <a:schemeClr val="dk1"/>
                </a:solidFill>
                <a:latin typeface="Source Serif 4"/>
                <a:ea typeface="Source Serif 4"/>
                <a:cs typeface="Source Serif 4"/>
                <a:sym typeface="Source Serif 4"/>
              </a:defRPr>
            </a:lvl3pPr>
            <a:lvl4pPr lvl="3">
              <a:spcBef>
                <a:spcPts val="0"/>
              </a:spcBef>
              <a:spcAft>
                <a:spcPts val="0"/>
              </a:spcAft>
              <a:buClr>
                <a:schemeClr val="dk1"/>
              </a:buClr>
              <a:buSzPts val="4800"/>
              <a:buFont typeface="Source Serif 4"/>
              <a:buNone/>
              <a:defRPr sz="4800">
                <a:solidFill>
                  <a:schemeClr val="dk1"/>
                </a:solidFill>
                <a:latin typeface="Source Serif 4"/>
                <a:ea typeface="Source Serif 4"/>
                <a:cs typeface="Source Serif 4"/>
                <a:sym typeface="Source Serif 4"/>
              </a:defRPr>
            </a:lvl4pPr>
            <a:lvl5pPr lvl="4">
              <a:spcBef>
                <a:spcPts val="0"/>
              </a:spcBef>
              <a:spcAft>
                <a:spcPts val="0"/>
              </a:spcAft>
              <a:buClr>
                <a:schemeClr val="dk1"/>
              </a:buClr>
              <a:buSzPts val="4800"/>
              <a:buFont typeface="Source Serif 4"/>
              <a:buNone/>
              <a:defRPr sz="4800">
                <a:solidFill>
                  <a:schemeClr val="dk1"/>
                </a:solidFill>
                <a:latin typeface="Source Serif 4"/>
                <a:ea typeface="Source Serif 4"/>
                <a:cs typeface="Source Serif 4"/>
                <a:sym typeface="Source Serif 4"/>
              </a:defRPr>
            </a:lvl5pPr>
            <a:lvl6pPr lvl="5">
              <a:spcBef>
                <a:spcPts val="0"/>
              </a:spcBef>
              <a:spcAft>
                <a:spcPts val="0"/>
              </a:spcAft>
              <a:buClr>
                <a:schemeClr val="dk1"/>
              </a:buClr>
              <a:buSzPts val="4800"/>
              <a:buFont typeface="Source Serif 4"/>
              <a:buNone/>
              <a:defRPr sz="4800">
                <a:solidFill>
                  <a:schemeClr val="dk1"/>
                </a:solidFill>
                <a:latin typeface="Source Serif 4"/>
                <a:ea typeface="Source Serif 4"/>
                <a:cs typeface="Source Serif 4"/>
                <a:sym typeface="Source Serif 4"/>
              </a:defRPr>
            </a:lvl6pPr>
            <a:lvl7pPr lvl="6">
              <a:spcBef>
                <a:spcPts val="0"/>
              </a:spcBef>
              <a:spcAft>
                <a:spcPts val="0"/>
              </a:spcAft>
              <a:buClr>
                <a:schemeClr val="dk1"/>
              </a:buClr>
              <a:buSzPts val="4800"/>
              <a:buFont typeface="Source Serif 4"/>
              <a:buNone/>
              <a:defRPr sz="4800">
                <a:solidFill>
                  <a:schemeClr val="dk1"/>
                </a:solidFill>
                <a:latin typeface="Source Serif 4"/>
                <a:ea typeface="Source Serif 4"/>
                <a:cs typeface="Source Serif 4"/>
                <a:sym typeface="Source Serif 4"/>
              </a:defRPr>
            </a:lvl7pPr>
            <a:lvl8pPr lvl="7">
              <a:spcBef>
                <a:spcPts val="0"/>
              </a:spcBef>
              <a:spcAft>
                <a:spcPts val="0"/>
              </a:spcAft>
              <a:buClr>
                <a:schemeClr val="dk1"/>
              </a:buClr>
              <a:buSzPts val="4800"/>
              <a:buFont typeface="Source Serif 4"/>
              <a:buNone/>
              <a:defRPr sz="4800">
                <a:solidFill>
                  <a:schemeClr val="dk1"/>
                </a:solidFill>
                <a:latin typeface="Source Serif 4"/>
                <a:ea typeface="Source Serif 4"/>
                <a:cs typeface="Source Serif 4"/>
                <a:sym typeface="Source Serif 4"/>
              </a:defRPr>
            </a:lvl8pPr>
            <a:lvl9pPr lvl="8">
              <a:spcBef>
                <a:spcPts val="0"/>
              </a:spcBef>
              <a:spcAft>
                <a:spcPts val="0"/>
              </a:spcAft>
              <a:buClr>
                <a:schemeClr val="dk1"/>
              </a:buClr>
              <a:buSzPts val="4800"/>
              <a:buFont typeface="Source Serif 4"/>
              <a:buNone/>
              <a:defRPr sz="4800">
                <a:solidFill>
                  <a:schemeClr val="dk1"/>
                </a:solidFill>
                <a:latin typeface="Source Serif 4"/>
                <a:ea typeface="Source Serif 4"/>
                <a:cs typeface="Source Serif 4"/>
                <a:sym typeface="Source Serif 4"/>
              </a:defRPr>
            </a:lvl9pPr>
          </a:lstStyle>
          <a:p/>
        </p:txBody>
      </p:sp>
      <p:sp>
        <p:nvSpPr>
          <p:cNvPr id="8" name="Google Shape;8;p1"/>
          <p:cNvSpPr txBox="1"/>
          <p:nvPr>
            <p:ph idx="2" type="body"/>
          </p:nvPr>
        </p:nvSpPr>
        <p:spPr>
          <a:xfrm>
            <a:off x="4564425" y="2634200"/>
            <a:ext cx="3565200" cy="1566900"/>
          </a:xfrm>
          <a:prstGeom prst="rect">
            <a:avLst/>
          </a:prstGeom>
          <a:noFill/>
          <a:ln>
            <a:noFill/>
          </a:ln>
        </p:spPr>
        <p:txBody>
          <a:bodyPr anchorCtr="0" anchor="t" bIns="91425" lIns="91425" spcFirstLastPara="1" rIns="91425" wrap="square" tIns="91425">
            <a:noAutofit/>
          </a:bodyPr>
          <a:lstStyle>
            <a:lvl1pPr indent="-285750" lvl="0" marL="457200">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1pPr>
            <a:lvl2pPr indent="-285750" lvl="1" marL="914400">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2pPr>
            <a:lvl3pPr indent="-285750" lvl="2" marL="1371600">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3pPr>
            <a:lvl4pPr indent="-285750" lvl="3" marL="1828800">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4pPr>
            <a:lvl5pPr indent="-285750" lvl="4" marL="2286000">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5pPr>
            <a:lvl6pPr indent="-285750" lvl="5" marL="2743200">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6pPr>
            <a:lvl7pPr indent="-285750" lvl="6" marL="3200400">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7pPr>
            <a:lvl8pPr indent="-285750" lvl="7" marL="3657600">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8pPr>
            <a:lvl9pPr indent="-285750" lvl="8" marL="4114800">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9pPr>
          </a:lstStyle>
          <a:p/>
        </p:txBody>
      </p:sp>
      <p:sp>
        <p:nvSpPr>
          <p:cNvPr id="9" name="Google Shape;9;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lt2"/>
                </a:solidFill>
                <a:latin typeface="Montserrat"/>
                <a:ea typeface="Montserrat"/>
                <a:cs typeface="Montserrat"/>
                <a:sym typeface="Montserrat"/>
              </a:defRPr>
            </a:lvl1pPr>
            <a:lvl2pPr lvl="1" algn="r">
              <a:buNone/>
              <a:defRPr sz="1300">
                <a:solidFill>
                  <a:schemeClr val="lt2"/>
                </a:solidFill>
                <a:latin typeface="Montserrat"/>
                <a:ea typeface="Montserrat"/>
                <a:cs typeface="Montserrat"/>
                <a:sym typeface="Montserrat"/>
              </a:defRPr>
            </a:lvl2pPr>
            <a:lvl3pPr lvl="2" algn="r">
              <a:buNone/>
              <a:defRPr sz="1300">
                <a:solidFill>
                  <a:schemeClr val="lt2"/>
                </a:solidFill>
                <a:latin typeface="Montserrat"/>
                <a:ea typeface="Montserrat"/>
                <a:cs typeface="Montserrat"/>
                <a:sym typeface="Montserrat"/>
              </a:defRPr>
            </a:lvl3pPr>
            <a:lvl4pPr lvl="3" algn="r">
              <a:buNone/>
              <a:defRPr sz="1300">
                <a:solidFill>
                  <a:schemeClr val="lt2"/>
                </a:solidFill>
                <a:latin typeface="Montserrat"/>
                <a:ea typeface="Montserrat"/>
                <a:cs typeface="Montserrat"/>
                <a:sym typeface="Montserrat"/>
              </a:defRPr>
            </a:lvl4pPr>
            <a:lvl5pPr lvl="4" algn="r">
              <a:buNone/>
              <a:defRPr sz="1300">
                <a:solidFill>
                  <a:schemeClr val="lt2"/>
                </a:solidFill>
                <a:latin typeface="Montserrat"/>
                <a:ea typeface="Montserrat"/>
                <a:cs typeface="Montserrat"/>
                <a:sym typeface="Montserrat"/>
              </a:defRPr>
            </a:lvl5pPr>
            <a:lvl6pPr lvl="5" algn="r">
              <a:buNone/>
              <a:defRPr sz="1300">
                <a:solidFill>
                  <a:schemeClr val="lt2"/>
                </a:solidFill>
                <a:latin typeface="Montserrat"/>
                <a:ea typeface="Montserrat"/>
                <a:cs typeface="Montserrat"/>
                <a:sym typeface="Montserrat"/>
              </a:defRPr>
            </a:lvl6pPr>
            <a:lvl7pPr lvl="6" algn="r">
              <a:buNone/>
              <a:defRPr sz="1300">
                <a:solidFill>
                  <a:schemeClr val="lt2"/>
                </a:solidFill>
                <a:latin typeface="Montserrat"/>
                <a:ea typeface="Montserrat"/>
                <a:cs typeface="Montserrat"/>
                <a:sym typeface="Montserrat"/>
              </a:defRPr>
            </a:lvl7pPr>
            <a:lvl8pPr lvl="7" algn="r">
              <a:buNone/>
              <a:defRPr sz="1300">
                <a:solidFill>
                  <a:schemeClr val="lt2"/>
                </a:solidFill>
                <a:latin typeface="Montserrat"/>
                <a:ea typeface="Montserrat"/>
                <a:cs typeface="Montserrat"/>
                <a:sym typeface="Montserrat"/>
              </a:defRPr>
            </a:lvl8pPr>
            <a:lvl9pPr lvl="8" algn="r">
              <a:buNone/>
              <a:defRPr sz="1300">
                <a:solidFill>
                  <a:schemeClr val="lt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61">
          <p15:clr>
            <a:srgbClr val="E46962"/>
          </p15:clr>
        </p15:guide>
        <p15:guide id="2" pos="5599">
          <p15:clr>
            <a:srgbClr val="E46962"/>
          </p15:clr>
        </p15:guide>
        <p15:guide id="3" orient="horz" pos="161">
          <p15:clr>
            <a:srgbClr val="E46962"/>
          </p15:clr>
        </p15:guide>
        <p15:guide id="4" orient="horz" pos="3079">
          <p15:clr>
            <a:srgbClr val="E46962"/>
          </p15:clr>
        </p15:guide>
        <p15:guide id="5" pos="1463">
          <p15:clr>
            <a:srgbClr val="E46962"/>
          </p15:clr>
        </p15:guide>
        <p15:guide id="6" pos="1532">
          <p15:clr>
            <a:srgbClr val="E46962"/>
          </p15:clr>
        </p15:guide>
        <p15:guide id="7" pos="2845">
          <p15:clr>
            <a:srgbClr val="E46962"/>
          </p15:clr>
        </p15:guide>
        <p15:guide id="8" pos="2916">
          <p15:clr>
            <a:srgbClr val="E46962"/>
          </p15:clr>
        </p15:guide>
        <p15:guide id="9" pos="4228">
          <p15:clr>
            <a:srgbClr val="E46962"/>
          </p15:clr>
        </p15:guide>
        <p15:guide id="10" pos="4297">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hyperlink" Target="https://github.com/ye-kyaw-thu/myG2P"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hyperlink" Target="https://github.com/ye-kyaw-thu/myG2P"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github.com/ye-kyaw-thu/myNER" TargetMode="Externa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github.com/ye-kyaw-thu/myUDTree" TargetMode="Externa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creativecommons.org/licenses/by-nc-sa/4.0/"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5.png"/><Relationship Id="rId4" Type="http://schemas.openxmlformats.org/officeDocument/2006/relationships/hyperlink" Target="https://github.com/ye-kyaw-thu/myHateSpeech"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github.com/ye-kyaw-thu/myContradict" TargetMode="Externa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github.com/ye-kyaw-thu/myParaphrase" TargetMode="Externa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github.com/ye-kyaw-thu/myMediCon" TargetMode="Externa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9.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github.com/ye-kyaw-thu/MSL4Emergency" TargetMode="External"/><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hyperlink" Target="https://voicetra.nict.go.jp/en/"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5.png"/><Relationship Id="rId4" Type="http://schemas.openxmlformats.org/officeDocument/2006/relationships/hyperlink" Target="https://en.wikipedia.org/wiki/Cosine_similarity"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63.jpg"/><Relationship Id="rId4" Type="http://schemas.openxmlformats.org/officeDocument/2006/relationships/image" Target="../media/image66.jpg"/><Relationship Id="rId5" Type="http://schemas.openxmlformats.org/officeDocument/2006/relationships/image" Target="../media/image64.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59.png"/><Relationship Id="rId4" Type="http://schemas.openxmlformats.org/officeDocument/2006/relationships/image" Target="../media/image4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58.png"/><Relationship Id="rId4" Type="http://schemas.openxmlformats.org/officeDocument/2006/relationships/image" Target="../media/image47.png"/><Relationship Id="rId5" Type="http://schemas.openxmlformats.org/officeDocument/2006/relationships/image" Target="../media/image6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6.png"/><Relationship Id="rId4" Type="http://schemas.openxmlformats.org/officeDocument/2006/relationships/image" Target="../media/image62.png"/><Relationship Id="rId5"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descr="Blue sky and fluffy clouds" id="440" name="Google Shape;440;p46"/>
          <p:cNvPicPr preferRelativeResize="0"/>
          <p:nvPr/>
        </p:nvPicPr>
        <p:blipFill rotWithShape="1">
          <a:blip r:embed="rId3">
            <a:alphaModFix/>
          </a:blip>
          <a:srcRect b="-12278" l="22480" r="30409" t="-22801"/>
          <a:stretch/>
        </p:blipFill>
        <p:spPr>
          <a:xfrm rot="-5400000">
            <a:off x="4693500" y="695025"/>
            <a:ext cx="3054300" cy="5846700"/>
          </a:xfrm>
          <a:prstGeom prst="round2SameRect">
            <a:avLst>
              <a:gd fmla="val 50000" name="adj1"/>
              <a:gd fmla="val 0" name="adj2"/>
            </a:avLst>
          </a:prstGeom>
          <a:noFill/>
          <a:ln>
            <a:noFill/>
          </a:ln>
        </p:spPr>
      </p:pic>
      <p:sp>
        <p:nvSpPr>
          <p:cNvPr id="441" name="Google Shape;441;p46"/>
          <p:cNvSpPr txBox="1"/>
          <p:nvPr>
            <p:ph type="title"/>
          </p:nvPr>
        </p:nvSpPr>
        <p:spPr>
          <a:xfrm>
            <a:off x="256050" y="3163775"/>
            <a:ext cx="2352600" cy="307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i="0" lang="en" sz="2000"/>
              <a:t>Ye Kyaw Thu</a:t>
            </a:r>
            <a:endParaRPr b="1" i="0" sz="2000"/>
          </a:p>
        </p:txBody>
      </p:sp>
      <p:sp>
        <p:nvSpPr>
          <p:cNvPr id="442" name="Google Shape;442;p46"/>
          <p:cNvSpPr txBox="1"/>
          <p:nvPr>
            <p:ph idx="4" type="title"/>
          </p:nvPr>
        </p:nvSpPr>
        <p:spPr>
          <a:xfrm>
            <a:off x="256050" y="486546"/>
            <a:ext cx="8631900" cy="14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5000">
                <a:latin typeface="Source Serif 4"/>
                <a:ea typeface="Source Serif 4"/>
                <a:cs typeface="Source Serif 4"/>
                <a:sym typeface="Source Serif 4"/>
              </a:rPr>
              <a:t>မြန်မာနိုင်ငံဘာသာစကားများ</a:t>
            </a:r>
            <a:endParaRPr sz="5000">
              <a:latin typeface="Source Serif 4"/>
              <a:ea typeface="Source Serif 4"/>
              <a:cs typeface="Source Serif 4"/>
              <a:sym typeface="Source Serif 4"/>
            </a:endParaRPr>
          </a:p>
          <a:p>
            <a:pPr indent="0" lvl="0" marL="0" rtl="0" algn="l">
              <a:spcBef>
                <a:spcPts val="0"/>
              </a:spcBef>
              <a:spcAft>
                <a:spcPts val="0"/>
              </a:spcAft>
              <a:buNone/>
            </a:pPr>
            <a:r>
              <a:rPr lang="en" sz="5000">
                <a:latin typeface="Source Serif 4"/>
                <a:ea typeface="Source Serif 4"/>
                <a:cs typeface="Source Serif 4"/>
                <a:sym typeface="Source Serif 4"/>
              </a:rPr>
              <a:t>အတွက် NLP သုတေသန</a:t>
            </a:r>
            <a:endParaRPr sz="5000">
              <a:latin typeface="Source Serif 4"/>
              <a:ea typeface="Source Serif 4"/>
              <a:cs typeface="Source Serif 4"/>
              <a:sym typeface="Source Serif 4"/>
            </a:endParaRPr>
          </a:p>
        </p:txBody>
      </p:sp>
      <p:sp>
        <p:nvSpPr>
          <p:cNvPr id="443" name="Google Shape;443;p46"/>
          <p:cNvSpPr txBox="1"/>
          <p:nvPr>
            <p:ph idx="3" type="title"/>
          </p:nvPr>
        </p:nvSpPr>
        <p:spPr>
          <a:xfrm>
            <a:off x="256050" y="3800525"/>
            <a:ext cx="3835800" cy="958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i="0" lang="en" sz="1400"/>
              <a:t>Lab. Leader, </a:t>
            </a:r>
            <a:br>
              <a:rPr i="0" lang="en" sz="1400"/>
            </a:br>
            <a:r>
              <a:rPr i="0" lang="en" sz="1400"/>
              <a:t>Language Understanding Lab., Myanmar</a:t>
            </a:r>
            <a:endParaRPr i="0" sz="1400"/>
          </a:p>
          <a:p>
            <a:pPr indent="0" lvl="0" marL="0" rtl="0" algn="l">
              <a:spcBef>
                <a:spcPts val="0"/>
              </a:spcBef>
              <a:spcAft>
                <a:spcPts val="0"/>
              </a:spcAft>
              <a:buNone/>
            </a:pPr>
            <a:r>
              <a:rPr i="0" lang="en" sz="1400"/>
              <a:t>Visiting Professor,</a:t>
            </a:r>
            <a:endParaRPr i="0" sz="1400"/>
          </a:p>
          <a:p>
            <a:pPr indent="0" lvl="0" marL="0" rtl="0" algn="l">
              <a:spcBef>
                <a:spcPts val="0"/>
              </a:spcBef>
              <a:spcAft>
                <a:spcPts val="0"/>
              </a:spcAft>
              <a:buNone/>
            </a:pPr>
            <a:r>
              <a:rPr i="0" lang="en" sz="1400"/>
              <a:t>NECTEC, Thailand</a:t>
            </a:r>
            <a:endParaRPr i="0" sz="1400"/>
          </a:p>
        </p:txBody>
      </p:sp>
      <p:sp>
        <p:nvSpPr>
          <p:cNvPr id="444" name="Google Shape;444;p46"/>
          <p:cNvSpPr txBox="1"/>
          <p:nvPr>
            <p:ph idx="1" type="subTitle"/>
          </p:nvPr>
        </p:nvSpPr>
        <p:spPr>
          <a:xfrm>
            <a:off x="7729788" y="212802"/>
            <a:ext cx="1230300" cy="27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lt2"/>
                </a:solidFill>
              </a:rPr>
              <a:t>1 Oct 2025</a:t>
            </a:r>
            <a:endParaRPr>
              <a:solidFill>
                <a:schemeClr val="lt2"/>
              </a:solidFill>
            </a:endParaRPr>
          </a:p>
        </p:txBody>
      </p:sp>
      <p:cxnSp>
        <p:nvCxnSpPr>
          <p:cNvPr id="445" name="Google Shape;445;p46"/>
          <p:cNvCxnSpPr/>
          <p:nvPr/>
        </p:nvCxnSpPr>
        <p:spPr>
          <a:xfrm>
            <a:off x="3297300" y="3618375"/>
            <a:ext cx="5846700" cy="0"/>
          </a:xfrm>
          <a:prstGeom prst="straightConnector1">
            <a:avLst/>
          </a:prstGeom>
          <a:noFill/>
          <a:ln cap="flat" cmpd="sng" w="9525">
            <a:solidFill>
              <a:schemeClr val="accent3"/>
            </a:solidFill>
            <a:prstDash val="solid"/>
            <a:round/>
            <a:headEnd len="med" w="med" type="none"/>
            <a:tailEnd len="med" w="med" type="none"/>
          </a:ln>
        </p:spPr>
      </p:cxnSp>
      <p:sp>
        <p:nvSpPr>
          <p:cNvPr id="446" name="Google Shape;446;p46"/>
          <p:cNvSpPr/>
          <p:nvPr/>
        </p:nvSpPr>
        <p:spPr>
          <a:xfrm>
            <a:off x="6093575" y="2093150"/>
            <a:ext cx="3050400" cy="30504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447" name="Google Shape;447;p46"/>
          <p:cNvSpPr/>
          <p:nvPr/>
        </p:nvSpPr>
        <p:spPr>
          <a:xfrm flipH="1">
            <a:off x="8338700" y="2810925"/>
            <a:ext cx="1614900" cy="1614900"/>
          </a:xfrm>
          <a:prstGeom prst="arc">
            <a:avLst>
              <a:gd fmla="val 16200000" name="adj1"/>
              <a:gd fmla="val 5413833"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448" name="Google Shape;448;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5"/>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(myG2P)</a:t>
            </a:r>
            <a:endParaRPr/>
          </a:p>
        </p:txBody>
      </p:sp>
      <p:pic>
        <p:nvPicPr>
          <p:cNvPr id="527" name="Google Shape;527;p55"/>
          <p:cNvPicPr preferRelativeResize="0"/>
          <p:nvPr/>
        </p:nvPicPr>
        <p:blipFill>
          <a:blip r:embed="rId3">
            <a:alphaModFix/>
          </a:blip>
          <a:stretch>
            <a:fillRect/>
          </a:stretch>
        </p:blipFill>
        <p:spPr>
          <a:xfrm>
            <a:off x="457200" y="1162050"/>
            <a:ext cx="8499525" cy="2724799"/>
          </a:xfrm>
          <a:prstGeom prst="rect">
            <a:avLst/>
          </a:prstGeom>
          <a:noFill/>
          <a:ln>
            <a:noFill/>
          </a:ln>
        </p:spPr>
      </p:pic>
      <p:sp>
        <p:nvSpPr>
          <p:cNvPr id="528" name="Google Shape;528;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6"/>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(myG2P)</a:t>
            </a:r>
            <a:endParaRPr/>
          </a:p>
        </p:txBody>
      </p:sp>
      <p:pic>
        <p:nvPicPr>
          <p:cNvPr id="534" name="Google Shape;534;p56"/>
          <p:cNvPicPr preferRelativeResize="0"/>
          <p:nvPr/>
        </p:nvPicPr>
        <p:blipFill>
          <a:blip r:embed="rId3">
            <a:alphaModFix/>
          </a:blip>
          <a:stretch>
            <a:fillRect/>
          </a:stretch>
        </p:blipFill>
        <p:spPr>
          <a:xfrm>
            <a:off x="381000" y="781050"/>
            <a:ext cx="8535350" cy="4018201"/>
          </a:xfrm>
          <a:prstGeom prst="rect">
            <a:avLst/>
          </a:prstGeom>
          <a:noFill/>
          <a:ln>
            <a:noFill/>
          </a:ln>
          <a:effectLst>
            <a:outerShdw blurRad="57150" rotWithShape="0" algn="bl" dir="5400000" dist="19050">
              <a:srgbClr val="000000">
                <a:alpha val="50000"/>
              </a:srgbClr>
            </a:outerShdw>
          </a:effectLst>
        </p:spPr>
      </p:pic>
      <p:sp>
        <p:nvSpPr>
          <p:cNvPr id="535" name="Google Shape;535;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7"/>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(myG2P)</a:t>
            </a:r>
            <a:endParaRPr/>
          </a:p>
        </p:txBody>
      </p:sp>
      <p:pic>
        <p:nvPicPr>
          <p:cNvPr id="541" name="Google Shape;541;p57"/>
          <p:cNvPicPr preferRelativeResize="0"/>
          <p:nvPr/>
        </p:nvPicPr>
        <p:blipFill>
          <a:blip r:embed="rId3">
            <a:alphaModFix/>
          </a:blip>
          <a:stretch>
            <a:fillRect/>
          </a:stretch>
        </p:blipFill>
        <p:spPr>
          <a:xfrm>
            <a:off x="381000" y="1085850"/>
            <a:ext cx="8434501" cy="3005700"/>
          </a:xfrm>
          <a:prstGeom prst="rect">
            <a:avLst/>
          </a:prstGeom>
          <a:noFill/>
          <a:ln>
            <a:noFill/>
          </a:ln>
          <a:effectLst>
            <a:outerShdw blurRad="57150" rotWithShape="0" algn="bl" dir="5400000" dist="19050">
              <a:srgbClr val="000000">
                <a:alpha val="50000"/>
              </a:srgbClr>
            </a:outerShdw>
          </a:effectLst>
        </p:spPr>
      </p:pic>
      <p:sp>
        <p:nvSpPr>
          <p:cNvPr id="542" name="Google Shape;542;p57"/>
          <p:cNvSpPr txBox="1"/>
          <p:nvPr>
            <p:ph idx="4294967295" type="body"/>
          </p:nvPr>
        </p:nvSpPr>
        <p:spPr>
          <a:xfrm>
            <a:off x="864450" y="4269450"/>
            <a:ext cx="7938600" cy="5475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1100"/>
              </a:spcAft>
              <a:buSzPts val="1800"/>
              <a:buFont typeface="Arial"/>
              <a:buChar char="➛"/>
            </a:pPr>
            <a:r>
              <a:rPr lang="en" sz="1800" u="sng">
                <a:solidFill>
                  <a:schemeClr val="hlink"/>
                </a:solidFill>
                <a:hlinkClick r:id="rId4"/>
              </a:rPr>
              <a:t>https://github.com/ye-kyaw-thu/myG2P</a:t>
            </a:r>
            <a:r>
              <a:rPr lang="en" sz="1800"/>
              <a:t> </a:t>
            </a:r>
            <a:endParaRPr sz="1800"/>
          </a:p>
        </p:txBody>
      </p:sp>
      <p:sp>
        <p:nvSpPr>
          <p:cNvPr id="543" name="Google Shape;543;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8"/>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(myG2P)</a:t>
            </a:r>
            <a:endParaRPr/>
          </a:p>
        </p:txBody>
      </p:sp>
      <p:sp>
        <p:nvSpPr>
          <p:cNvPr id="549" name="Google Shape;549;p58"/>
          <p:cNvSpPr txBox="1"/>
          <p:nvPr>
            <p:ph idx="4294967295" type="body"/>
          </p:nvPr>
        </p:nvSpPr>
        <p:spPr>
          <a:xfrm>
            <a:off x="434150" y="922725"/>
            <a:ext cx="7981200" cy="19881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Montserrat"/>
              <a:buChar char="➛"/>
            </a:pPr>
            <a:r>
              <a:rPr lang="en" sz="1800"/>
              <a:t>myG2P က NLP Task အမျိုးမျိုးအတွက် အသုံးဝင်ပါတယ်</a:t>
            </a:r>
            <a:endParaRPr sz="1800"/>
          </a:p>
          <a:p>
            <a:pPr indent="-219075" lvl="0" marL="228600" rtl="0" algn="l">
              <a:spcBef>
                <a:spcPts val="1100"/>
              </a:spcBef>
              <a:spcAft>
                <a:spcPts val="0"/>
              </a:spcAft>
              <a:buSzPts val="1800"/>
              <a:buFont typeface="Montserrat"/>
              <a:buChar char="➛"/>
            </a:pPr>
            <a:r>
              <a:rPr lang="en" sz="1800"/>
              <a:t>Automatic Speech Recognition (ASR)</a:t>
            </a:r>
            <a:endParaRPr sz="1800"/>
          </a:p>
          <a:p>
            <a:pPr indent="-219075" lvl="0" marL="228600" rtl="0" algn="l">
              <a:spcBef>
                <a:spcPts val="1100"/>
              </a:spcBef>
              <a:spcAft>
                <a:spcPts val="0"/>
              </a:spcAft>
              <a:buSzPts val="1800"/>
              <a:buFont typeface="Arial"/>
              <a:buChar char="➛"/>
            </a:pPr>
            <a:r>
              <a:rPr lang="en" sz="1800"/>
              <a:t>Text to Speech (TTS)</a:t>
            </a:r>
            <a:endParaRPr sz="1800"/>
          </a:p>
          <a:p>
            <a:pPr indent="-219075" lvl="0" marL="228600" rtl="0" algn="l">
              <a:spcBef>
                <a:spcPts val="1100"/>
              </a:spcBef>
              <a:spcAft>
                <a:spcPts val="1100"/>
              </a:spcAft>
              <a:buSzPts val="1800"/>
              <a:buFont typeface="Arial"/>
              <a:buChar char="➛"/>
            </a:pPr>
            <a:r>
              <a:rPr lang="en" sz="1800"/>
              <a:t>Text normalization, linguistics research, information retrieval etc.</a:t>
            </a:r>
            <a:endParaRPr sz="1800"/>
          </a:p>
        </p:txBody>
      </p:sp>
      <p:pic>
        <p:nvPicPr>
          <p:cNvPr id="550" name="Google Shape;550;p58"/>
          <p:cNvPicPr preferRelativeResize="0"/>
          <p:nvPr/>
        </p:nvPicPr>
        <p:blipFill>
          <a:blip r:embed="rId3">
            <a:alphaModFix/>
          </a:blip>
          <a:stretch>
            <a:fillRect/>
          </a:stretch>
        </p:blipFill>
        <p:spPr>
          <a:xfrm>
            <a:off x="381000" y="2987025"/>
            <a:ext cx="8462558" cy="1748050"/>
          </a:xfrm>
          <a:prstGeom prst="rect">
            <a:avLst/>
          </a:prstGeom>
          <a:noFill/>
          <a:ln>
            <a:noFill/>
          </a:ln>
          <a:effectLst>
            <a:outerShdw blurRad="57150" rotWithShape="0" algn="bl" dir="5400000" dist="19050">
              <a:srgbClr val="000000">
                <a:alpha val="50000"/>
              </a:srgbClr>
            </a:outerShdw>
          </a:effectLst>
        </p:spPr>
      </p:pic>
      <p:sp>
        <p:nvSpPr>
          <p:cNvPr id="551" name="Google Shape;551;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9"/>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(myG2P)</a:t>
            </a:r>
            <a:endParaRPr/>
          </a:p>
        </p:txBody>
      </p:sp>
      <p:sp>
        <p:nvSpPr>
          <p:cNvPr id="557" name="Google Shape;557;p59"/>
          <p:cNvSpPr txBox="1"/>
          <p:nvPr>
            <p:ph idx="4294967295" type="body"/>
          </p:nvPr>
        </p:nvSpPr>
        <p:spPr>
          <a:xfrm>
            <a:off x="434150" y="821875"/>
            <a:ext cx="3355200" cy="41229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Montserrat"/>
              <a:buChar char="➛"/>
            </a:pPr>
            <a:r>
              <a:rPr lang="en" sz="1800"/>
              <a:t>ICCA-2015, Myanmar မှာ </a:t>
            </a:r>
            <a:r>
              <a:rPr lang="en" sz="1800"/>
              <a:t>myG2P အတွက် ပထမဆုံး စာတမ်းကို ဖတ်ခဲ့</a:t>
            </a:r>
            <a:endParaRPr sz="1800"/>
          </a:p>
          <a:p>
            <a:pPr indent="-219075" lvl="0" marL="228600" rtl="0" algn="l">
              <a:spcBef>
                <a:spcPts val="1100"/>
              </a:spcBef>
              <a:spcAft>
                <a:spcPts val="0"/>
              </a:spcAft>
              <a:buSzPts val="1800"/>
              <a:buFont typeface="Arial"/>
              <a:buChar char="➛"/>
            </a:pPr>
            <a:r>
              <a:rPr lang="en" sz="1800">
                <a:solidFill>
                  <a:srgbClr val="FF0000"/>
                </a:solidFill>
              </a:rPr>
              <a:t>Best Paper Award</a:t>
            </a:r>
            <a:r>
              <a:rPr lang="en" sz="1800"/>
              <a:t> ကို ရရှိခဲ့</a:t>
            </a:r>
            <a:endParaRPr sz="1800"/>
          </a:p>
          <a:p>
            <a:pPr indent="-219075" lvl="0" marL="228600" rtl="0" algn="l">
              <a:spcBef>
                <a:spcPts val="1100"/>
              </a:spcBef>
              <a:spcAft>
                <a:spcPts val="0"/>
              </a:spcAft>
              <a:buSzPts val="1800"/>
              <a:buFont typeface="Arial"/>
              <a:buChar char="➛"/>
            </a:pPr>
            <a:r>
              <a:rPr lang="en" sz="1800"/>
              <a:t>မြန်မာဘာသာဗေဒ ပညာရှင်တွေက ပြောကြတဲ့ အသံပြောင်းတဲ့ ပုံစံတွေကို လေ့လာခဲ့တယ်</a:t>
            </a:r>
            <a:endParaRPr sz="1800"/>
          </a:p>
          <a:p>
            <a:pPr indent="-219075" lvl="0" marL="228600" rtl="0" algn="l">
              <a:spcBef>
                <a:spcPts val="1100"/>
              </a:spcBef>
              <a:spcAft>
                <a:spcPts val="0"/>
              </a:spcAft>
              <a:buSzPts val="1800"/>
              <a:buFont typeface="Arial"/>
              <a:buChar char="➛"/>
            </a:pPr>
            <a:r>
              <a:rPr lang="en" sz="1800"/>
              <a:t>Exceptional rule တွေ အများကြီး ရှိနိုင်တာ ရှာဖွေသိရှိ</a:t>
            </a:r>
            <a:endParaRPr sz="1800"/>
          </a:p>
          <a:p>
            <a:pPr indent="-219075" lvl="0" marL="228600" rtl="0" algn="l">
              <a:spcBef>
                <a:spcPts val="1100"/>
              </a:spcBef>
              <a:spcAft>
                <a:spcPts val="1100"/>
              </a:spcAft>
              <a:buSzPts val="1800"/>
              <a:buFont typeface="Arial"/>
              <a:buChar char="➛"/>
            </a:pPr>
            <a:r>
              <a:rPr lang="en" sz="1800"/>
              <a:t>ဥပမာ ရင်ခုန် (jin khoun)</a:t>
            </a:r>
            <a:endParaRPr sz="1800"/>
          </a:p>
        </p:txBody>
      </p:sp>
      <p:pic>
        <p:nvPicPr>
          <p:cNvPr id="558" name="Google Shape;558;p59"/>
          <p:cNvPicPr preferRelativeResize="0"/>
          <p:nvPr/>
        </p:nvPicPr>
        <p:blipFill>
          <a:blip r:embed="rId3">
            <a:alphaModFix/>
          </a:blip>
          <a:stretch>
            <a:fillRect/>
          </a:stretch>
        </p:blipFill>
        <p:spPr>
          <a:xfrm>
            <a:off x="3941548" y="564937"/>
            <a:ext cx="4789176" cy="4210050"/>
          </a:xfrm>
          <a:prstGeom prst="rect">
            <a:avLst/>
          </a:prstGeom>
          <a:noFill/>
          <a:ln>
            <a:noFill/>
          </a:ln>
          <a:effectLst>
            <a:outerShdw blurRad="57150" rotWithShape="0" algn="bl" dir="5400000" dist="19050">
              <a:srgbClr val="000000">
                <a:alpha val="50000"/>
              </a:srgbClr>
            </a:outerShdw>
          </a:effectLst>
        </p:spPr>
      </p:pic>
      <p:sp>
        <p:nvSpPr>
          <p:cNvPr id="559" name="Google Shape;559;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0"/>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(myG2P)</a:t>
            </a:r>
            <a:endParaRPr/>
          </a:p>
        </p:txBody>
      </p:sp>
      <p:sp>
        <p:nvSpPr>
          <p:cNvPr id="565" name="Google Shape;565;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6" name="Google Shape;566;p60"/>
          <p:cNvPicPr preferRelativeResize="0"/>
          <p:nvPr/>
        </p:nvPicPr>
        <p:blipFill>
          <a:blip r:embed="rId3">
            <a:alphaModFix/>
          </a:blip>
          <a:stretch>
            <a:fillRect/>
          </a:stretch>
        </p:blipFill>
        <p:spPr>
          <a:xfrm>
            <a:off x="238845" y="781050"/>
            <a:ext cx="4277231" cy="4210049"/>
          </a:xfrm>
          <a:prstGeom prst="rect">
            <a:avLst/>
          </a:prstGeom>
          <a:noFill/>
          <a:ln>
            <a:noFill/>
          </a:ln>
          <a:effectLst>
            <a:outerShdw blurRad="57150" rotWithShape="0" algn="bl" dir="5400000" dist="19050">
              <a:srgbClr val="000000">
                <a:alpha val="50000"/>
              </a:srgbClr>
            </a:outerShdw>
          </a:effectLst>
        </p:spPr>
      </p:pic>
      <p:sp>
        <p:nvSpPr>
          <p:cNvPr id="567" name="Google Shape;567;p60"/>
          <p:cNvSpPr txBox="1"/>
          <p:nvPr>
            <p:ph idx="4294967295" type="body"/>
          </p:nvPr>
        </p:nvSpPr>
        <p:spPr>
          <a:xfrm>
            <a:off x="4641150" y="451425"/>
            <a:ext cx="4246800" cy="44361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SzPts val="1800"/>
              <a:buFont typeface="Arial"/>
              <a:buChar char="➛"/>
            </a:pPr>
            <a:r>
              <a:rPr lang="en" sz="1800"/>
              <a:t>The original “တ-t” does not change to voiced group.</a:t>
            </a:r>
            <a:endParaRPr sz="1800"/>
          </a:p>
          <a:p>
            <a:pPr indent="-342900" lvl="0" marL="457200" rtl="0" algn="l">
              <a:spcBef>
                <a:spcPts val="1100"/>
              </a:spcBef>
              <a:spcAft>
                <a:spcPts val="0"/>
              </a:spcAft>
              <a:buSzPts val="1800"/>
              <a:buFont typeface="Arial"/>
              <a:buChar char="➛"/>
            </a:pPr>
            <a:r>
              <a:rPr lang="en" sz="1800"/>
              <a:t>Approximately 50% of all cases are exceptions, for example the following case where the first syllable of a word ends with တ်/a',  but the second syllable’s pronunciation is changed to voiced. </a:t>
            </a:r>
            <a:endParaRPr sz="1800"/>
          </a:p>
          <a:p>
            <a:pPr indent="-219075" lvl="0" marL="228600" rtl="0" algn="l">
              <a:spcBef>
                <a:spcPts val="1100"/>
              </a:spcBef>
              <a:spcAft>
                <a:spcPts val="0"/>
              </a:spcAft>
              <a:buSzPts val="1800"/>
              <a:buFont typeface="Arial"/>
              <a:buChar char="➛"/>
            </a:pPr>
            <a:r>
              <a:rPr lang="en" sz="1800"/>
              <a:t> နတ်ကတော် (na' ka. to) =&gt; na' ga- do</a:t>
            </a:r>
            <a:endParaRPr sz="1800"/>
          </a:p>
          <a:p>
            <a:pPr indent="-219075" lvl="0" marL="228600" rtl="0" algn="l">
              <a:spcBef>
                <a:spcPts val="1100"/>
              </a:spcBef>
              <a:spcAft>
                <a:spcPts val="1100"/>
              </a:spcAft>
              <a:buSzPts val="1800"/>
              <a:buFont typeface="Arial"/>
              <a:buChar char="➛"/>
            </a:pPr>
            <a:r>
              <a:rPr lang="en" sz="1800"/>
              <a:t>စုစုပေါင်း pattern ခုနစ်မျိုးအပေါ် လေ့လာခဲ့တယ်</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1"/>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(myG2P)</a:t>
            </a:r>
            <a:endParaRPr/>
          </a:p>
        </p:txBody>
      </p:sp>
      <p:sp>
        <p:nvSpPr>
          <p:cNvPr id="573" name="Google Shape;573;p61"/>
          <p:cNvSpPr txBox="1"/>
          <p:nvPr>
            <p:ph idx="4294967295" type="body"/>
          </p:nvPr>
        </p:nvSpPr>
        <p:spPr>
          <a:xfrm>
            <a:off x="434150" y="821875"/>
            <a:ext cx="3052500" cy="41229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Montserrat"/>
              <a:buChar char="➛"/>
            </a:pPr>
            <a:r>
              <a:rPr lang="en" sz="1800"/>
              <a:t>PACLING</a:t>
            </a:r>
            <a:r>
              <a:rPr lang="en" sz="1800"/>
              <a:t>-2015, Indonesia မှာ myG2P ဒုတိယ စာတမ်းကို ဖတ်ခဲ့</a:t>
            </a:r>
            <a:endParaRPr sz="1800"/>
          </a:p>
          <a:p>
            <a:pPr indent="-219075" lvl="0" marL="228600" rtl="0" algn="l">
              <a:spcBef>
                <a:spcPts val="1100"/>
              </a:spcBef>
              <a:spcAft>
                <a:spcPts val="0"/>
              </a:spcAft>
              <a:buSzPts val="1800"/>
              <a:buFont typeface="Arial"/>
              <a:buChar char="➛"/>
            </a:pPr>
            <a:r>
              <a:rPr lang="en" sz="1800"/>
              <a:t>Conditional Random Fields (CRF) နဲ့ Phrase based Statistical Machine Translation (PBSMT) ကို သုံးခဲ့</a:t>
            </a:r>
            <a:endParaRPr sz="1800"/>
          </a:p>
          <a:p>
            <a:pPr indent="-219075" lvl="0" marL="228600" rtl="0" algn="l">
              <a:spcBef>
                <a:spcPts val="1100"/>
              </a:spcBef>
              <a:spcAft>
                <a:spcPts val="1100"/>
              </a:spcAft>
              <a:buSzPts val="1800"/>
              <a:buFont typeface="Arial"/>
              <a:buChar char="➛"/>
            </a:pPr>
            <a:r>
              <a:rPr lang="en" sz="1800"/>
              <a:t>PBSMT ရဲ့ ရလဒ်တွေက CRF ထက် ပိုကောင်းတယ်</a:t>
            </a:r>
            <a:endParaRPr sz="1800"/>
          </a:p>
        </p:txBody>
      </p:sp>
      <p:pic>
        <p:nvPicPr>
          <p:cNvPr id="574" name="Google Shape;574;p61"/>
          <p:cNvPicPr preferRelativeResize="0"/>
          <p:nvPr/>
        </p:nvPicPr>
        <p:blipFill>
          <a:blip r:embed="rId3">
            <a:alphaModFix/>
          </a:blip>
          <a:stretch>
            <a:fillRect/>
          </a:stretch>
        </p:blipFill>
        <p:spPr>
          <a:xfrm>
            <a:off x="3566950" y="399164"/>
            <a:ext cx="5321025" cy="4591937"/>
          </a:xfrm>
          <a:prstGeom prst="rect">
            <a:avLst/>
          </a:prstGeom>
          <a:noFill/>
          <a:ln>
            <a:noFill/>
          </a:ln>
          <a:effectLst>
            <a:outerShdw blurRad="57150" rotWithShape="0" algn="bl" dir="5400000" dist="19050">
              <a:srgbClr val="000000">
                <a:alpha val="50000"/>
              </a:srgbClr>
            </a:outerShdw>
          </a:effectLst>
        </p:spPr>
      </p:pic>
      <p:sp>
        <p:nvSpPr>
          <p:cNvPr id="575" name="Google Shape;575;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2"/>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(myG2P)</a:t>
            </a:r>
            <a:endParaRPr/>
          </a:p>
        </p:txBody>
      </p:sp>
      <p:pic>
        <p:nvPicPr>
          <p:cNvPr id="581" name="Google Shape;581;p62"/>
          <p:cNvPicPr preferRelativeResize="0"/>
          <p:nvPr/>
        </p:nvPicPr>
        <p:blipFill>
          <a:blip r:embed="rId3">
            <a:alphaModFix/>
          </a:blip>
          <a:stretch>
            <a:fillRect/>
          </a:stretch>
        </p:blipFill>
        <p:spPr>
          <a:xfrm>
            <a:off x="3682249" y="752839"/>
            <a:ext cx="5034325" cy="4122999"/>
          </a:xfrm>
          <a:prstGeom prst="rect">
            <a:avLst/>
          </a:prstGeom>
          <a:noFill/>
          <a:ln>
            <a:noFill/>
          </a:ln>
          <a:effectLst>
            <a:outerShdw blurRad="57150" rotWithShape="0" algn="bl" dir="5400000" dist="19050">
              <a:srgbClr val="000000">
                <a:alpha val="50000"/>
              </a:srgbClr>
            </a:outerShdw>
          </a:effectLst>
        </p:spPr>
      </p:pic>
      <p:sp>
        <p:nvSpPr>
          <p:cNvPr id="582" name="Google Shape;582;p62"/>
          <p:cNvSpPr txBox="1"/>
          <p:nvPr>
            <p:ph idx="4294967295" type="body"/>
          </p:nvPr>
        </p:nvSpPr>
        <p:spPr>
          <a:xfrm>
            <a:off x="390927" y="821875"/>
            <a:ext cx="3167700" cy="41229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Montserrat"/>
              <a:buChar char="➛"/>
            </a:pPr>
            <a:r>
              <a:rPr lang="en" sz="1800"/>
              <a:t>CRF မော်ဒယ်က မှားတဲ့ အမှားတွေနဲ့ PBSMT မော်ဒယ်က မှားတဲ့ အမှားတွေကို အသေးစိတ် နှိုင်းယှဉ်ကြည့်တာတွေ လုပ်ခဲ့ကြတယ်</a:t>
            </a:r>
            <a:endParaRPr sz="1800"/>
          </a:p>
          <a:p>
            <a:pPr indent="-219075" lvl="0" marL="228600" rtl="0" algn="l">
              <a:spcBef>
                <a:spcPts val="1100"/>
              </a:spcBef>
              <a:spcAft>
                <a:spcPts val="1100"/>
              </a:spcAft>
              <a:buSzPts val="1800"/>
              <a:buFont typeface="Arial"/>
              <a:buChar char="➛"/>
            </a:pPr>
            <a:r>
              <a:rPr lang="en" sz="1800"/>
              <a:t>ဘေးမှာ မြင်ရတဲ့အတိုင်းပဲ word level g2p dictionary ရယ် sentence level g2p ဒေတာ နှစ်မျိုးပေါင်းရင် ပိုမှန်မှန်ကန်ကန် g2p လုပ်ပေးနိုင်ပါတယ် </a:t>
            </a:r>
            <a:endParaRPr sz="1800"/>
          </a:p>
        </p:txBody>
      </p:sp>
      <p:sp>
        <p:nvSpPr>
          <p:cNvPr id="583" name="Google Shape;583;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3"/>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(myPOS)</a:t>
            </a:r>
            <a:endParaRPr/>
          </a:p>
        </p:txBody>
      </p:sp>
      <p:pic>
        <p:nvPicPr>
          <p:cNvPr id="589" name="Google Shape;589;p63"/>
          <p:cNvPicPr preferRelativeResize="0"/>
          <p:nvPr/>
        </p:nvPicPr>
        <p:blipFill>
          <a:blip r:embed="rId3">
            <a:alphaModFix/>
          </a:blip>
          <a:stretch>
            <a:fillRect/>
          </a:stretch>
        </p:blipFill>
        <p:spPr>
          <a:xfrm>
            <a:off x="685800" y="933450"/>
            <a:ext cx="7145825" cy="3486200"/>
          </a:xfrm>
          <a:prstGeom prst="rect">
            <a:avLst/>
          </a:prstGeom>
          <a:noFill/>
          <a:ln>
            <a:noFill/>
          </a:ln>
          <a:effectLst>
            <a:outerShdw blurRad="57150" rotWithShape="0" algn="bl" dir="5400000" dist="19050">
              <a:srgbClr val="000000">
                <a:alpha val="50000"/>
              </a:srgbClr>
            </a:outerShdw>
          </a:effectLst>
        </p:spPr>
      </p:pic>
      <p:sp>
        <p:nvSpPr>
          <p:cNvPr id="590" name="Google Shape;590;p63"/>
          <p:cNvSpPr txBox="1"/>
          <p:nvPr>
            <p:ph idx="4294967295" type="body"/>
          </p:nvPr>
        </p:nvSpPr>
        <p:spPr>
          <a:xfrm>
            <a:off x="940650" y="4421850"/>
            <a:ext cx="7145700" cy="5475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1100"/>
              </a:spcAft>
              <a:buSzPts val="1800"/>
              <a:buFont typeface="Arial"/>
              <a:buChar char="➛"/>
            </a:pPr>
            <a:r>
              <a:rPr lang="en" sz="1800" u="sng">
                <a:solidFill>
                  <a:schemeClr val="hlink"/>
                </a:solidFill>
                <a:hlinkClick r:id="rId4"/>
              </a:rPr>
              <a:t>https://github.com/ye-kyaw-thu/myG2P</a:t>
            </a:r>
            <a:r>
              <a:rPr lang="en" sz="1800"/>
              <a:t> </a:t>
            </a:r>
            <a:endParaRPr sz="1800"/>
          </a:p>
        </p:txBody>
      </p:sp>
      <p:sp>
        <p:nvSpPr>
          <p:cNvPr id="591" name="Google Shape;591;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4"/>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(myPOS)</a:t>
            </a:r>
            <a:endParaRPr/>
          </a:p>
        </p:txBody>
      </p:sp>
      <p:sp>
        <p:nvSpPr>
          <p:cNvPr id="597" name="Google Shape;597;p64"/>
          <p:cNvSpPr txBox="1"/>
          <p:nvPr>
            <p:ph idx="4294967295" type="body"/>
          </p:nvPr>
        </p:nvSpPr>
        <p:spPr>
          <a:xfrm>
            <a:off x="432225" y="799150"/>
            <a:ext cx="8385300" cy="4088400"/>
          </a:xfrm>
          <a:prstGeom prst="rect">
            <a:avLst/>
          </a:prstGeom>
        </p:spPr>
        <p:txBody>
          <a:bodyPr anchorCtr="0" anchor="t" bIns="91425" lIns="91425" spcFirstLastPara="1" rIns="91425" wrap="square" tIns="91425">
            <a:noAutofit/>
          </a:bodyPr>
          <a:lstStyle/>
          <a:p>
            <a:pPr indent="-206375" lvl="0" marL="228600" rtl="0" algn="l">
              <a:spcBef>
                <a:spcPts val="1000"/>
              </a:spcBef>
              <a:spcAft>
                <a:spcPts val="0"/>
              </a:spcAft>
              <a:buSzPts val="1600"/>
              <a:buFont typeface="Montserrat"/>
              <a:buChar char="➛"/>
            </a:pPr>
            <a:r>
              <a:rPr lang="en" sz="1600"/>
              <a:t>myPOS Corpus (Myanmar Part-of-Speech Corpus) for Myanmar language NLP Research and Developments.</a:t>
            </a:r>
            <a:endParaRPr sz="1600"/>
          </a:p>
          <a:p>
            <a:pPr indent="-206375" lvl="0" marL="228600" rtl="0" algn="l">
              <a:spcBef>
                <a:spcPts val="1100"/>
              </a:spcBef>
              <a:spcAft>
                <a:spcPts val="1100"/>
              </a:spcAft>
              <a:buSzPts val="1600"/>
              <a:buFont typeface="Montserrat"/>
              <a:buChar char="➛"/>
            </a:pPr>
            <a:r>
              <a:rPr lang="en" sz="1600"/>
              <a:t>To the best of our knowledge, this corpus will be the biggest publicly available POS tagged dataset for Burmese or Myanmar language. We used 15 POS tags same as version 1.0 and 2.0. Please read the main README file (under myPOS/ folder) for the detail explanation of word segmentation and POS tags definition of the corpus. In this version 3.0, we extended the myPOS corpus of 11K sentences to 43,196 sentences by adding about 20K Myanmar sentences from our developing parallel corpora (i.e. Myanmar-Chinese and Myanmar-Korean) and 12K Myanmar sentences from ASEAN MT corpus of NECTEC, Thailand (See Table.1). All new raw sentences are manually segmented and POS tagging was done with myPOS RDR POS tagger. After that, we checked and fixed the POS tagging errors manually for the whole extended corpus.</a:t>
            </a:r>
            <a:endParaRPr sz="1600"/>
          </a:p>
        </p:txBody>
      </p:sp>
      <p:sp>
        <p:nvSpPr>
          <p:cNvPr id="598" name="Google Shape;598;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7"/>
          <p:cNvSpPr txBox="1"/>
          <p:nvPr>
            <p:ph idx="1" type="subTitle"/>
          </p:nvPr>
        </p:nvSpPr>
        <p:spPr>
          <a:xfrm>
            <a:off x="498675" y="1093500"/>
            <a:ext cx="603600" cy="1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01</a:t>
            </a:r>
            <a:endParaRPr sz="2800"/>
          </a:p>
        </p:txBody>
      </p:sp>
      <p:sp>
        <p:nvSpPr>
          <p:cNvPr id="454" name="Google Shape;454;p47"/>
          <p:cNvSpPr txBox="1"/>
          <p:nvPr>
            <p:ph idx="2" type="subTitle"/>
          </p:nvPr>
        </p:nvSpPr>
        <p:spPr>
          <a:xfrm>
            <a:off x="498675" y="1721375"/>
            <a:ext cx="603600" cy="1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02</a:t>
            </a:r>
            <a:endParaRPr sz="2800"/>
          </a:p>
        </p:txBody>
      </p:sp>
      <p:sp>
        <p:nvSpPr>
          <p:cNvPr id="455" name="Google Shape;455;p47"/>
          <p:cNvSpPr txBox="1"/>
          <p:nvPr>
            <p:ph idx="3" type="subTitle"/>
          </p:nvPr>
        </p:nvSpPr>
        <p:spPr>
          <a:xfrm>
            <a:off x="498675" y="2349250"/>
            <a:ext cx="603600" cy="1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03</a:t>
            </a:r>
            <a:endParaRPr sz="2800"/>
          </a:p>
        </p:txBody>
      </p:sp>
      <p:sp>
        <p:nvSpPr>
          <p:cNvPr id="456" name="Google Shape;456;p47"/>
          <p:cNvSpPr txBox="1"/>
          <p:nvPr>
            <p:ph idx="4" type="subTitle"/>
          </p:nvPr>
        </p:nvSpPr>
        <p:spPr>
          <a:xfrm>
            <a:off x="498675" y="2977125"/>
            <a:ext cx="603600" cy="1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04</a:t>
            </a:r>
            <a:endParaRPr sz="2800"/>
          </a:p>
        </p:txBody>
      </p:sp>
      <p:sp>
        <p:nvSpPr>
          <p:cNvPr id="457" name="Google Shape;457;p47"/>
          <p:cNvSpPr txBox="1"/>
          <p:nvPr>
            <p:ph idx="5" type="subTitle"/>
          </p:nvPr>
        </p:nvSpPr>
        <p:spPr>
          <a:xfrm>
            <a:off x="498675" y="3605000"/>
            <a:ext cx="603600" cy="1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05</a:t>
            </a:r>
            <a:endParaRPr sz="2800"/>
          </a:p>
        </p:txBody>
      </p:sp>
      <p:sp>
        <p:nvSpPr>
          <p:cNvPr id="458" name="Google Shape;458;p47"/>
          <p:cNvSpPr txBox="1"/>
          <p:nvPr>
            <p:ph idx="6" type="subTitle"/>
          </p:nvPr>
        </p:nvSpPr>
        <p:spPr>
          <a:xfrm>
            <a:off x="498675" y="4232875"/>
            <a:ext cx="603600" cy="1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06</a:t>
            </a:r>
            <a:endParaRPr sz="2800"/>
          </a:p>
        </p:txBody>
      </p:sp>
      <p:sp>
        <p:nvSpPr>
          <p:cNvPr id="459" name="Google Shape;459;p47"/>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Agenda</a:t>
            </a:r>
            <a:endParaRPr/>
          </a:p>
        </p:txBody>
      </p:sp>
      <p:sp>
        <p:nvSpPr>
          <p:cNvPr id="460" name="Google Shape;460;p47"/>
          <p:cNvSpPr txBox="1"/>
          <p:nvPr>
            <p:ph idx="8" type="subTitle"/>
          </p:nvPr>
        </p:nvSpPr>
        <p:spPr>
          <a:xfrm>
            <a:off x="7657750" y="256025"/>
            <a:ext cx="1230300" cy="2757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lt2"/>
                </a:solidFill>
              </a:rPr>
              <a:t>MONTH YEAR</a:t>
            </a:r>
            <a:endParaRPr>
              <a:solidFill>
                <a:schemeClr val="lt2"/>
              </a:solidFill>
            </a:endParaRPr>
          </a:p>
        </p:txBody>
      </p:sp>
      <p:sp>
        <p:nvSpPr>
          <p:cNvPr id="461" name="Google Shape;461;p47"/>
          <p:cNvSpPr txBox="1"/>
          <p:nvPr>
            <p:ph idx="9" type="subTitle"/>
          </p:nvPr>
        </p:nvSpPr>
        <p:spPr>
          <a:xfrm>
            <a:off x="1163975" y="1093500"/>
            <a:ext cx="6753000" cy="1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600"/>
              <a:t>About Me</a:t>
            </a:r>
            <a:endParaRPr sz="2600"/>
          </a:p>
        </p:txBody>
      </p:sp>
      <p:sp>
        <p:nvSpPr>
          <p:cNvPr id="462" name="Google Shape;462;p47"/>
          <p:cNvSpPr txBox="1"/>
          <p:nvPr>
            <p:ph idx="13" type="subTitle"/>
          </p:nvPr>
        </p:nvSpPr>
        <p:spPr>
          <a:xfrm>
            <a:off x="1163975" y="1721375"/>
            <a:ext cx="6753000" cy="1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600"/>
              <a:t>Corpora for NLP R&amp;D</a:t>
            </a:r>
            <a:endParaRPr sz="2600"/>
          </a:p>
        </p:txBody>
      </p:sp>
      <p:sp>
        <p:nvSpPr>
          <p:cNvPr id="463" name="Google Shape;463;p47"/>
          <p:cNvSpPr txBox="1"/>
          <p:nvPr>
            <p:ph idx="14" type="subTitle"/>
          </p:nvPr>
        </p:nvSpPr>
        <p:spPr>
          <a:xfrm>
            <a:off x="1163975" y="2349250"/>
            <a:ext cx="6753000" cy="1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600"/>
              <a:t>Embeddings</a:t>
            </a:r>
            <a:endParaRPr sz="2600"/>
          </a:p>
        </p:txBody>
      </p:sp>
      <p:sp>
        <p:nvSpPr>
          <p:cNvPr id="464" name="Google Shape;464;p47"/>
          <p:cNvSpPr txBox="1"/>
          <p:nvPr>
            <p:ph idx="15" type="subTitle"/>
          </p:nvPr>
        </p:nvSpPr>
        <p:spPr>
          <a:xfrm>
            <a:off x="1163975" y="2977125"/>
            <a:ext cx="6753000" cy="1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600"/>
              <a:t>Language Model</a:t>
            </a:r>
            <a:endParaRPr sz="2600"/>
          </a:p>
        </p:txBody>
      </p:sp>
      <p:sp>
        <p:nvSpPr>
          <p:cNvPr id="465" name="Google Shape;465;p47"/>
          <p:cNvSpPr txBox="1"/>
          <p:nvPr>
            <p:ph idx="16" type="subTitle"/>
          </p:nvPr>
        </p:nvSpPr>
        <p:spPr>
          <a:xfrm>
            <a:off x="1163975" y="3605000"/>
            <a:ext cx="6753000" cy="1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600"/>
              <a:t>Practical NLP Applications</a:t>
            </a:r>
            <a:endParaRPr sz="2600"/>
          </a:p>
        </p:txBody>
      </p:sp>
      <p:sp>
        <p:nvSpPr>
          <p:cNvPr id="466" name="Google Shape;466;p47"/>
          <p:cNvSpPr txBox="1"/>
          <p:nvPr>
            <p:ph idx="17" type="subTitle"/>
          </p:nvPr>
        </p:nvSpPr>
        <p:spPr>
          <a:xfrm>
            <a:off x="1163975" y="4232875"/>
            <a:ext cx="6753000" cy="1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600"/>
              <a:t>Conclusion &amp; Open Discussion</a:t>
            </a:r>
            <a:endParaRPr sz="2600"/>
          </a:p>
        </p:txBody>
      </p:sp>
      <p:sp>
        <p:nvSpPr>
          <p:cNvPr id="467" name="Google Shape;467;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5"/>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(myPOS)</a:t>
            </a:r>
            <a:endParaRPr/>
          </a:p>
        </p:txBody>
      </p:sp>
      <p:pic>
        <p:nvPicPr>
          <p:cNvPr id="604" name="Google Shape;604;p65"/>
          <p:cNvPicPr preferRelativeResize="0"/>
          <p:nvPr/>
        </p:nvPicPr>
        <p:blipFill>
          <a:blip r:embed="rId3">
            <a:alphaModFix/>
          </a:blip>
          <a:stretch>
            <a:fillRect/>
          </a:stretch>
        </p:blipFill>
        <p:spPr>
          <a:xfrm>
            <a:off x="304800" y="1009650"/>
            <a:ext cx="8547176" cy="1674950"/>
          </a:xfrm>
          <a:prstGeom prst="rect">
            <a:avLst/>
          </a:prstGeom>
          <a:noFill/>
          <a:ln>
            <a:noFill/>
          </a:ln>
          <a:effectLst>
            <a:outerShdw blurRad="57150" rotWithShape="0" algn="bl" dir="5400000" dist="19050">
              <a:srgbClr val="000000">
                <a:alpha val="50000"/>
              </a:srgbClr>
            </a:outerShdw>
          </a:effectLst>
        </p:spPr>
      </p:pic>
      <p:sp>
        <p:nvSpPr>
          <p:cNvPr id="605" name="Google Shape;605;p65"/>
          <p:cNvSpPr txBox="1"/>
          <p:nvPr>
            <p:ph idx="4294967295" type="body"/>
          </p:nvPr>
        </p:nvSpPr>
        <p:spPr>
          <a:xfrm>
            <a:off x="434150" y="2903925"/>
            <a:ext cx="7981200" cy="19881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Montserrat"/>
              <a:buChar char="➛"/>
            </a:pPr>
            <a:r>
              <a:rPr lang="en" sz="1800"/>
              <a:t>PhD ကျောင်းသူ နှစ်ယောက် ဖြစ်တဲ့ မခင်ဝါဝါထိုက်၊ မဇာဇာလှိုင် တို့နှစ်ယောက်နဲ့အတူ ဒီ corpus ကို ဆောက်ဖြစ်ခဲ့တာပါ။ တခြား ကူညီပေးတဲ့ ဆရာမတွေလည်း ရှိပါတယ်။</a:t>
            </a:r>
            <a:endParaRPr sz="1800"/>
          </a:p>
          <a:p>
            <a:pPr indent="-219075" lvl="0" marL="228600" rtl="0" algn="l">
              <a:spcBef>
                <a:spcPts val="1100"/>
              </a:spcBef>
              <a:spcAft>
                <a:spcPts val="0"/>
              </a:spcAft>
              <a:buSzPts val="1800"/>
              <a:buFont typeface="Arial"/>
              <a:buChar char="➛"/>
            </a:pPr>
            <a:r>
              <a:rPr lang="en" sz="1800"/>
              <a:t>ပထမဆုံး ဗားရှင်းကို 2017 မှာ release လုပ်ဖြစ်ခဲ့တယ်။</a:t>
            </a:r>
            <a:endParaRPr sz="1800"/>
          </a:p>
          <a:p>
            <a:pPr indent="-219075" lvl="0" marL="228600" rtl="0" algn="l">
              <a:spcBef>
                <a:spcPts val="1100"/>
              </a:spcBef>
              <a:spcAft>
                <a:spcPts val="1100"/>
              </a:spcAft>
              <a:buSzPts val="1800"/>
              <a:buFont typeface="Arial"/>
              <a:buChar char="➛"/>
            </a:pPr>
            <a:r>
              <a:rPr lang="en" sz="1800"/>
              <a:t>Version 3 ကိုတော့ ၂၀၂၀ မှာ release လုပ်ခဲ့ပါတယ်</a:t>
            </a:r>
            <a:endParaRPr sz="1800"/>
          </a:p>
        </p:txBody>
      </p:sp>
      <p:sp>
        <p:nvSpPr>
          <p:cNvPr id="606" name="Google Shape;606;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6"/>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(myPOS)</a:t>
            </a:r>
            <a:endParaRPr/>
          </a:p>
        </p:txBody>
      </p:sp>
      <p:sp>
        <p:nvSpPr>
          <p:cNvPr id="612" name="Google Shape;612;p66"/>
          <p:cNvSpPr txBox="1"/>
          <p:nvPr>
            <p:ph idx="4294967295" type="body"/>
          </p:nvPr>
        </p:nvSpPr>
        <p:spPr>
          <a:xfrm>
            <a:off x="434150" y="854850"/>
            <a:ext cx="8239200" cy="4037100"/>
          </a:xfrm>
          <a:prstGeom prst="rect">
            <a:avLst/>
          </a:prstGeom>
        </p:spPr>
        <p:txBody>
          <a:bodyPr anchorCtr="0" anchor="t" bIns="91425" lIns="91425" spcFirstLastPara="1" rIns="91425" wrap="square" tIns="91425">
            <a:noAutofit/>
          </a:bodyPr>
          <a:lstStyle/>
          <a:p>
            <a:pPr indent="-349250" lvl="0" marL="457200" rtl="0" algn="l">
              <a:spcBef>
                <a:spcPts val="1000"/>
              </a:spcBef>
              <a:spcAft>
                <a:spcPts val="0"/>
              </a:spcAft>
              <a:buSzPts val="1900"/>
              <a:buChar char="●"/>
            </a:pPr>
            <a:r>
              <a:rPr lang="en" sz="1900"/>
              <a:t>ဒီ/adj ဆေး/n က/ppm ၁၀၀/num ရာခိုင်နှုန်း/n ဆေးဘက်ဝင်/adj အပင်/n များ/part မှ/ppm ဖော်စပ်/v ထား/part တာ/part ဖြစ်/v တယ်/ppm ။/punc</a:t>
            </a:r>
            <a:endParaRPr sz="1900"/>
          </a:p>
          <a:p>
            <a:pPr indent="-349250" lvl="0" marL="457200" rtl="0" algn="l">
              <a:spcBef>
                <a:spcPts val="0"/>
              </a:spcBef>
              <a:spcAft>
                <a:spcPts val="0"/>
              </a:spcAft>
              <a:buSzPts val="1900"/>
              <a:buChar char="●"/>
            </a:pPr>
            <a:r>
              <a:rPr lang="en" sz="1900"/>
              <a:t>အသစ်/n ဝယ်/v ထား/part တဲ့/part ဆွယ်တာ/n က/ppm အသီး/n ထ/v နေ/part ပါ/part ပေါ့/part ။/punc</a:t>
            </a:r>
            <a:endParaRPr sz="1900"/>
          </a:p>
          <a:p>
            <a:pPr indent="-349250" lvl="0" marL="457200" rtl="0" algn="l">
              <a:spcBef>
                <a:spcPts val="0"/>
              </a:spcBef>
              <a:spcAft>
                <a:spcPts val="0"/>
              </a:spcAft>
              <a:buSzPts val="1900"/>
              <a:buChar char="●"/>
            </a:pPr>
            <a:r>
              <a:rPr lang="en" sz="1900"/>
              <a:t>မ/part ကျန်းမာ/v လျှင်/conj နတ်/n|ဆရာ/n ထံ/ppm မေးမြန်း/v ၍/conj သက်ဆိုင်ရာ/n နတ်/n တို့/part အား/ppm ပူဇော်ပသ/v ရ/part သည်/ppm ။/punc</a:t>
            </a:r>
            <a:endParaRPr sz="1900"/>
          </a:p>
          <a:p>
            <a:pPr indent="-349250" lvl="0" marL="457200" rtl="0" algn="l">
              <a:spcBef>
                <a:spcPts val="0"/>
              </a:spcBef>
              <a:spcAft>
                <a:spcPts val="0"/>
              </a:spcAft>
              <a:buSzPts val="1900"/>
              <a:buChar char="●"/>
            </a:pPr>
            <a:r>
              <a:rPr lang="en" sz="1900"/>
              <a:t>ပေဟိုင်/n|ဥယျာဉ်/n ။/punc</a:t>
            </a:r>
            <a:endParaRPr sz="1900"/>
          </a:p>
          <a:p>
            <a:pPr indent="-349250" lvl="0" marL="457200" rtl="0" algn="l">
              <a:spcBef>
                <a:spcPts val="0"/>
              </a:spcBef>
              <a:spcAft>
                <a:spcPts val="0"/>
              </a:spcAft>
              <a:buSzPts val="1900"/>
              <a:buChar char="●"/>
            </a:pPr>
            <a:r>
              <a:rPr lang="en" sz="1900"/>
              <a:t>နဝမ/adj အိပ်မက်/n ကောသလ/n|မင်း/n|အိပ်မက်/n ၉/num နက်ရှိုင်း/adj ကျယ်ဝန်း/adj သော/part ရေကန်/n ကြီး/adj တစ်/tn ခု/part တွင်/ppm သတ္တဝါ/n တို့/part ဆင်း/v ၍/conj ရေသောက်/v ကြ/part ၏/ppm ။/punc</a:t>
            </a:r>
            <a:endParaRPr sz="1900"/>
          </a:p>
        </p:txBody>
      </p:sp>
      <p:sp>
        <p:nvSpPr>
          <p:cNvPr id="613" name="Google Shape;613;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7"/>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(myPOS)</a:t>
            </a:r>
            <a:endParaRPr/>
          </a:p>
        </p:txBody>
      </p:sp>
      <p:sp>
        <p:nvSpPr>
          <p:cNvPr id="619" name="Google Shape;619;p67"/>
          <p:cNvSpPr txBox="1"/>
          <p:nvPr>
            <p:ph idx="4294967295" type="body"/>
          </p:nvPr>
        </p:nvSpPr>
        <p:spPr>
          <a:xfrm>
            <a:off x="792414" y="4237680"/>
            <a:ext cx="7678500" cy="563400"/>
          </a:xfrm>
          <a:prstGeom prst="rect">
            <a:avLst/>
          </a:prstGeom>
        </p:spPr>
        <p:txBody>
          <a:bodyPr anchorCtr="0" anchor="t" bIns="91425" lIns="91425" spcFirstLastPara="1" rIns="91425" wrap="square" tIns="91425">
            <a:noAutofit/>
          </a:bodyPr>
          <a:lstStyle/>
          <a:p>
            <a:pPr indent="0" lvl="0" marL="0" rtl="0" algn="l">
              <a:spcBef>
                <a:spcPts val="1000"/>
              </a:spcBef>
              <a:spcAft>
                <a:spcPts val="1100"/>
              </a:spcAft>
              <a:buNone/>
            </a:pPr>
            <a:r>
              <a:rPr lang="en" sz="1600"/>
              <a:t>Fig. POS tagging result of six methodologies (with myPOS corpus ver 0.9)</a:t>
            </a:r>
            <a:endParaRPr sz="1600"/>
          </a:p>
        </p:txBody>
      </p:sp>
      <p:sp>
        <p:nvSpPr>
          <p:cNvPr id="620" name="Google Shape;620;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1" name="Google Shape;621;p67"/>
          <p:cNvPicPr preferRelativeResize="0"/>
          <p:nvPr/>
        </p:nvPicPr>
        <p:blipFill>
          <a:blip r:embed="rId3">
            <a:alphaModFix/>
          </a:blip>
          <a:stretch>
            <a:fillRect/>
          </a:stretch>
        </p:blipFill>
        <p:spPr>
          <a:xfrm>
            <a:off x="1276190" y="824273"/>
            <a:ext cx="6643624" cy="3390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8"/>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(myPOS)</a:t>
            </a:r>
            <a:endParaRPr/>
          </a:p>
        </p:txBody>
      </p:sp>
      <p:sp>
        <p:nvSpPr>
          <p:cNvPr id="627" name="Google Shape;627;p68"/>
          <p:cNvSpPr txBox="1"/>
          <p:nvPr>
            <p:ph idx="4294967295" type="body"/>
          </p:nvPr>
        </p:nvSpPr>
        <p:spPr>
          <a:xfrm>
            <a:off x="432225" y="4237675"/>
            <a:ext cx="8313300" cy="563400"/>
          </a:xfrm>
          <a:prstGeom prst="rect">
            <a:avLst/>
          </a:prstGeom>
        </p:spPr>
        <p:txBody>
          <a:bodyPr anchorCtr="0" anchor="t" bIns="91425" lIns="91425" spcFirstLastPara="1" rIns="91425" wrap="square" tIns="91425">
            <a:noAutofit/>
          </a:bodyPr>
          <a:lstStyle/>
          <a:p>
            <a:pPr indent="0" lvl="0" marL="0" rtl="0" algn="l">
              <a:spcBef>
                <a:spcPts val="1000"/>
              </a:spcBef>
              <a:spcAft>
                <a:spcPts val="1100"/>
              </a:spcAft>
              <a:buNone/>
            </a:pPr>
            <a:r>
              <a:rPr lang="en" sz="1600"/>
              <a:t>Fig. Accuracies of six POS tagging methodologies on varying training data sizes </a:t>
            </a:r>
            <a:endParaRPr sz="1600"/>
          </a:p>
        </p:txBody>
      </p:sp>
      <p:sp>
        <p:nvSpPr>
          <p:cNvPr id="628" name="Google Shape;628;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9" name="Google Shape;629;p68"/>
          <p:cNvPicPr preferRelativeResize="0"/>
          <p:nvPr/>
        </p:nvPicPr>
        <p:blipFill>
          <a:blip r:embed="rId3">
            <a:alphaModFix/>
          </a:blip>
          <a:stretch>
            <a:fillRect/>
          </a:stretch>
        </p:blipFill>
        <p:spPr>
          <a:xfrm>
            <a:off x="1578741" y="859171"/>
            <a:ext cx="5339959" cy="34566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9"/>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(myPOS)</a:t>
            </a:r>
            <a:endParaRPr/>
          </a:p>
        </p:txBody>
      </p:sp>
      <p:sp>
        <p:nvSpPr>
          <p:cNvPr id="635" name="Google Shape;635;p69"/>
          <p:cNvSpPr txBox="1"/>
          <p:nvPr>
            <p:ph idx="4294967295" type="body"/>
          </p:nvPr>
        </p:nvSpPr>
        <p:spPr>
          <a:xfrm>
            <a:off x="1712250" y="4324125"/>
            <a:ext cx="6398400" cy="415500"/>
          </a:xfrm>
          <a:prstGeom prst="rect">
            <a:avLst/>
          </a:prstGeom>
        </p:spPr>
        <p:txBody>
          <a:bodyPr anchorCtr="0" anchor="t" bIns="91425" lIns="91425" spcFirstLastPara="1" rIns="91425" wrap="square" tIns="91425">
            <a:noAutofit/>
          </a:bodyPr>
          <a:lstStyle/>
          <a:p>
            <a:pPr indent="0" lvl="0" marL="0" rtl="0" algn="l">
              <a:spcBef>
                <a:spcPts val="1000"/>
              </a:spcBef>
              <a:spcAft>
                <a:spcPts val="1100"/>
              </a:spcAft>
              <a:buNone/>
            </a:pPr>
            <a:r>
              <a:rPr lang="en" sz="1600"/>
              <a:t>Fig. POS tag distribution of myPOS corpus version 3.0</a:t>
            </a:r>
            <a:endParaRPr sz="1600"/>
          </a:p>
        </p:txBody>
      </p:sp>
      <p:pic>
        <p:nvPicPr>
          <p:cNvPr id="636" name="Google Shape;636;p69" title="POS-tag-distribution-of-myPOS-ver3.png"/>
          <p:cNvPicPr preferRelativeResize="0"/>
          <p:nvPr/>
        </p:nvPicPr>
        <p:blipFill>
          <a:blip r:embed="rId3">
            <a:alphaModFix/>
          </a:blip>
          <a:stretch>
            <a:fillRect/>
          </a:stretch>
        </p:blipFill>
        <p:spPr>
          <a:xfrm>
            <a:off x="1600200" y="789025"/>
            <a:ext cx="5526871" cy="3567350"/>
          </a:xfrm>
          <a:prstGeom prst="rect">
            <a:avLst/>
          </a:prstGeom>
          <a:noFill/>
          <a:ln>
            <a:noFill/>
          </a:ln>
          <a:effectLst>
            <a:outerShdw blurRad="57150" rotWithShape="0" algn="bl" dir="5400000" dist="19050">
              <a:srgbClr val="000000">
                <a:alpha val="50000"/>
              </a:srgbClr>
            </a:outerShdw>
          </a:effectLst>
        </p:spPr>
      </p:pic>
      <p:sp>
        <p:nvSpPr>
          <p:cNvPr id="637" name="Google Shape;637;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0"/>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(myPOS)</a:t>
            </a:r>
            <a:endParaRPr/>
          </a:p>
        </p:txBody>
      </p:sp>
      <p:sp>
        <p:nvSpPr>
          <p:cNvPr id="643" name="Google Shape;643;p70"/>
          <p:cNvSpPr txBox="1"/>
          <p:nvPr>
            <p:ph idx="4294967295" type="body"/>
          </p:nvPr>
        </p:nvSpPr>
        <p:spPr>
          <a:xfrm>
            <a:off x="434150" y="854850"/>
            <a:ext cx="8239200" cy="4037100"/>
          </a:xfrm>
          <a:prstGeom prst="rect">
            <a:avLst/>
          </a:prstGeom>
        </p:spPr>
        <p:txBody>
          <a:bodyPr anchorCtr="0" anchor="t" bIns="91425" lIns="91425" spcFirstLastPara="1" rIns="91425" wrap="square" tIns="91425">
            <a:noAutofit/>
          </a:bodyPr>
          <a:lstStyle/>
          <a:p>
            <a:pPr indent="-349250" lvl="0" marL="457200" rtl="0" algn="l">
              <a:spcBef>
                <a:spcPts val="1000"/>
              </a:spcBef>
              <a:spcAft>
                <a:spcPts val="0"/>
              </a:spcAft>
              <a:buSzPts val="1900"/>
              <a:buChar char="●"/>
            </a:pPr>
            <a:r>
              <a:rPr lang="en" sz="1900"/>
              <a:t>Khin War War Htike, Ye Kyaw Thu, Zuping Zhang, Win Pa Pa, Yoshinori Sagisaka and Naoto Iwahashi, "Comparison of Six POS Tagging Methods on 10K Sentences Myanmar Language (Burmese) POS Tagged Corpus", at 18th International Conference on Computational Linguistics and Intelligent Text Processing (CICLing 2017), April 17~23, 2017, Budapest, Hungary.</a:t>
            </a:r>
            <a:endParaRPr sz="1900"/>
          </a:p>
          <a:p>
            <a:pPr indent="-349250" lvl="0" marL="457200" rtl="0" algn="l">
              <a:spcBef>
                <a:spcPts val="0"/>
              </a:spcBef>
              <a:spcAft>
                <a:spcPts val="0"/>
              </a:spcAft>
              <a:buSzPts val="1900"/>
              <a:buChar char="●"/>
            </a:pPr>
            <a:r>
              <a:rPr lang="en" sz="1900"/>
              <a:t>Zar Zar Hlaing, Ye Kyaw Thu, Myat Myo Nwe Wai, Thepchai Supnithi, Ponrudee Netisopakul, "Myanmar POS resource extension effects on automatic tagging methods", In Proceedings of the 15th International Joint Symposium on Artificial Intelligence and Natural Language Processing (iSAI-NLP 2020), Nov 18 to Nov 20, 2020, Bangkok, Thailand, pp. 189-194.</a:t>
            </a:r>
            <a:endParaRPr sz="1900"/>
          </a:p>
        </p:txBody>
      </p:sp>
      <p:sp>
        <p:nvSpPr>
          <p:cNvPr id="644" name="Google Shape;644;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1"/>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(myNER)</a:t>
            </a:r>
            <a:endParaRPr/>
          </a:p>
        </p:txBody>
      </p:sp>
      <p:sp>
        <p:nvSpPr>
          <p:cNvPr id="650" name="Google Shape;650;p71"/>
          <p:cNvSpPr txBox="1"/>
          <p:nvPr>
            <p:ph idx="4294967295" type="body"/>
          </p:nvPr>
        </p:nvSpPr>
        <p:spPr>
          <a:xfrm>
            <a:off x="738950" y="4324125"/>
            <a:ext cx="7981200" cy="5277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1100"/>
              </a:spcAft>
              <a:buSzPts val="1800"/>
              <a:buFont typeface="Arial"/>
              <a:buChar char="➛"/>
            </a:pPr>
            <a:r>
              <a:rPr lang="en" sz="1800" u="sng">
                <a:solidFill>
                  <a:schemeClr val="hlink"/>
                </a:solidFill>
                <a:hlinkClick r:id="rId3"/>
              </a:rPr>
              <a:t>https://github.com/ye-kyaw-thu/myNER</a:t>
            </a:r>
            <a:r>
              <a:rPr lang="en" sz="1800"/>
              <a:t> </a:t>
            </a:r>
            <a:endParaRPr sz="1800"/>
          </a:p>
        </p:txBody>
      </p:sp>
      <p:pic>
        <p:nvPicPr>
          <p:cNvPr id="651" name="Google Shape;651;p71"/>
          <p:cNvPicPr preferRelativeResize="0"/>
          <p:nvPr/>
        </p:nvPicPr>
        <p:blipFill>
          <a:blip r:embed="rId4">
            <a:alphaModFix/>
          </a:blip>
          <a:stretch>
            <a:fillRect/>
          </a:stretch>
        </p:blipFill>
        <p:spPr>
          <a:xfrm>
            <a:off x="381000" y="857250"/>
            <a:ext cx="8455529" cy="3507012"/>
          </a:xfrm>
          <a:prstGeom prst="rect">
            <a:avLst/>
          </a:prstGeom>
          <a:noFill/>
          <a:ln>
            <a:noFill/>
          </a:ln>
          <a:effectLst>
            <a:outerShdw blurRad="57150" rotWithShape="0" algn="bl" dir="5400000" dist="19050">
              <a:srgbClr val="000000">
                <a:alpha val="50000"/>
              </a:srgbClr>
            </a:outerShdw>
          </a:effectLst>
        </p:spPr>
      </p:pic>
      <p:sp>
        <p:nvSpPr>
          <p:cNvPr id="652" name="Google Shape;652;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2"/>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(myNER)</a:t>
            </a:r>
            <a:endParaRPr/>
          </a:p>
        </p:txBody>
      </p:sp>
      <p:sp>
        <p:nvSpPr>
          <p:cNvPr id="658" name="Google Shape;658;p72"/>
          <p:cNvSpPr txBox="1"/>
          <p:nvPr>
            <p:ph idx="4294967295" type="body"/>
          </p:nvPr>
        </p:nvSpPr>
        <p:spPr>
          <a:xfrm>
            <a:off x="345775" y="3834300"/>
            <a:ext cx="8414100" cy="824700"/>
          </a:xfrm>
          <a:prstGeom prst="rect">
            <a:avLst/>
          </a:prstGeom>
        </p:spPr>
        <p:txBody>
          <a:bodyPr anchorCtr="0" anchor="t" bIns="91425" lIns="91425" spcFirstLastPara="1" rIns="91425" wrap="square" tIns="91425">
            <a:noAutofit/>
          </a:bodyPr>
          <a:lstStyle/>
          <a:p>
            <a:pPr indent="-193675" lvl="0" marL="228600" rtl="0" algn="l">
              <a:spcBef>
                <a:spcPts val="1000"/>
              </a:spcBef>
              <a:spcAft>
                <a:spcPts val="0"/>
              </a:spcAft>
              <a:buSzPts val="1400"/>
              <a:buFont typeface="Arial"/>
              <a:buChar char="➛"/>
            </a:pPr>
            <a:r>
              <a:rPr lang="en" sz="1400"/>
              <a:t>myNER corpus containing 16, 605 sentences, originally sourced from data taken from the myPOS version 3 corpus</a:t>
            </a:r>
            <a:endParaRPr sz="1400"/>
          </a:p>
          <a:p>
            <a:pPr indent="-193675" lvl="0" marL="228600" rtl="0" algn="l">
              <a:spcBef>
                <a:spcPts val="1100"/>
              </a:spcBef>
              <a:spcAft>
                <a:spcPts val="1100"/>
              </a:spcAft>
              <a:buSzPts val="1400"/>
              <a:buFont typeface="Arial"/>
              <a:buChar char="➛"/>
            </a:pPr>
            <a:r>
              <a:rPr lang="en" sz="1400"/>
              <a:t>လောလောဆယ်မှာတော့ 7-tag NER ကိုပဲ release လုပ်ထားပါတယ်</a:t>
            </a:r>
            <a:endParaRPr sz="1400"/>
          </a:p>
        </p:txBody>
      </p:sp>
      <p:pic>
        <p:nvPicPr>
          <p:cNvPr id="659" name="Google Shape;659;p72"/>
          <p:cNvPicPr preferRelativeResize="0"/>
          <p:nvPr/>
        </p:nvPicPr>
        <p:blipFill>
          <a:blip r:embed="rId3">
            <a:alphaModFix/>
          </a:blip>
          <a:stretch>
            <a:fillRect/>
          </a:stretch>
        </p:blipFill>
        <p:spPr>
          <a:xfrm>
            <a:off x="762000" y="857250"/>
            <a:ext cx="7448400" cy="2977050"/>
          </a:xfrm>
          <a:prstGeom prst="rect">
            <a:avLst/>
          </a:prstGeom>
          <a:noFill/>
          <a:ln>
            <a:noFill/>
          </a:ln>
          <a:effectLst>
            <a:outerShdw blurRad="57150" rotWithShape="0" algn="bl" dir="5400000" dist="19050">
              <a:srgbClr val="000000">
                <a:alpha val="50000"/>
              </a:srgbClr>
            </a:outerShdw>
          </a:effectLst>
        </p:spPr>
      </p:pic>
      <p:sp>
        <p:nvSpPr>
          <p:cNvPr id="660" name="Google Shape;660;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3"/>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(myNER)</a:t>
            </a:r>
            <a:endParaRPr/>
          </a:p>
        </p:txBody>
      </p:sp>
      <p:sp>
        <p:nvSpPr>
          <p:cNvPr id="666" name="Google Shape;666;p73"/>
          <p:cNvSpPr txBox="1"/>
          <p:nvPr>
            <p:ph idx="4294967295" type="body"/>
          </p:nvPr>
        </p:nvSpPr>
        <p:spPr>
          <a:xfrm>
            <a:off x="3486625" y="850675"/>
            <a:ext cx="5157900" cy="39651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Arial"/>
              <a:buChar char="➛"/>
            </a:pPr>
            <a:r>
              <a:rPr lang="en" sz="1800"/>
              <a:t>ဒေတာ format က Conference on Natural Language Learning (CoNLL) ပါ</a:t>
            </a:r>
            <a:endParaRPr sz="1800"/>
          </a:p>
          <a:p>
            <a:pPr indent="-219075" lvl="0" marL="228600" rtl="0" algn="l">
              <a:spcBef>
                <a:spcPts val="1100"/>
              </a:spcBef>
              <a:spcAft>
                <a:spcPts val="0"/>
              </a:spcAft>
              <a:buSzPts val="1800"/>
              <a:buFont typeface="Arial"/>
              <a:buChar char="➛"/>
            </a:pPr>
            <a:r>
              <a:rPr lang="en" sz="1800"/>
              <a:t>ကော်လံ သုံးခု သုံးထားတယ်</a:t>
            </a:r>
            <a:endParaRPr sz="1800"/>
          </a:p>
          <a:p>
            <a:pPr indent="-219075" lvl="0" marL="228600" rtl="0" algn="l">
              <a:spcBef>
                <a:spcPts val="1100"/>
              </a:spcBef>
              <a:spcAft>
                <a:spcPts val="0"/>
              </a:spcAft>
              <a:buSzPts val="1800"/>
              <a:buFont typeface="Arial"/>
              <a:buChar char="➛"/>
            </a:pPr>
            <a:r>
              <a:rPr lang="en" sz="1800"/>
              <a:t>ပထမဆုံး ကော်လံမှာက စာလုံးဖြတ်ထားတဲ့ မြန်မာစာ စာလုံး</a:t>
            </a:r>
            <a:endParaRPr sz="1800"/>
          </a:p>
          <a:p>
            <a:pPr indent="-219075" lvl="0" marL="228600" rtl="0" algn="l">
              <a:spcBef>
                <a:spcPts val="1100"/>
              </a:spcBef>
              <a:spcAft>
                <a:spcPts val="0"/>
              </a:spcAft>
              <a:buSzPts val="1800"/>
              <a:buFont typeface="Arial"/>
              <a:buChar char="➛"/>
            </a:pPr>
            <a:r>
              <a:rPr lang="en" sz="1800"/>
              <a:t>ဒုတိယ ကော်လံမှာက Part-of-Speech (POS) tag</a:t>
            </a:r>
            <a:endParaRPr sz="1800"/>
          </a:p>
          <a:p>
            <a:pPr indent="-219075" lvl="0" marL="228600" rtl="0" algn="l">
              <a:spcBef>
                <a:spcPts val="1100"/>
              </a:spcBef>
              <a:spcAft>
                <a:spcPts val="0"/>
              </a:spcAft>
              <a:buSzPts val="1800"/>
              <a:buFont typeface="Arial"/>
              <a:buChar char="➛"/>
            </a:pPr>
            <a:r>
              <a:rPr lang="en" sz="1800"/>
              <a:t>တတိယ ကော်လံမှာက NER tag</a:t>
            </a:r>
            <a:endParaRPr sz="1800"/>
          </a:p>
          <a:p>
            <a:pPr indent="-219075" lvl="0" marL="228600" rtl="0" algn="l">
              <a:spcBef>
                <a:spcPts val="1100"/>
              </a:spcBef>
              <a:spcAft>
                <a:spcPts val="1100"/>
              </a:spcAft>
              <a:buSzPts val="1800"/>
              <a:buFont typeface="Arial"/>
              <a:buChar char="➛"/>
            </a:pPr>
            <a:r>
              <a:rPr lang="en" sz="1800"/>
              <a:t>စာကြောင်း တစ်ကြောင်းနဲ့ တစ်ကြောင်းအကြားမှာ blank line ခြား</a:t>
            </a:r>
            <a:endParaRPr sz="1800"/>
          </a:p>
        </p:txBody>
      </p:sp>
      <p:pic>
        <p:nvPicPr>
          <p:cNvPr id="667" name="Google Shape;667;p73"/>
          <p:cNvPicPr preferRelativeResize="0"/>
          <p:nvPr/>
        </p:nvPicPr>
        <p:blipFill>
          <a:blip r:embed="rId3">
            <a:alphaModFix/>
          </a:blip>
          <a:stretch>
            <a:fillRect/>
          </a:stretch>
        </p:blipFill>
        <p:spPr>
          <a:xfrm>
            <a:off x="584947" y="781050"/>
            <a:ext cx="2528640" cy="4106426"/>
          </a:xfrm>
          <a:prstGeom prst="rect">
            <a:avLst/>
          </a:prstGeom>
          <a:noFill/>
          <a:ln>
            <a:noFill/>
          </a:ln>
          <a:effectLst>
            <a:outerShdw blurRad="57150" rotWithShape="0" algn="bl" dir="5400000" dist="19050">
              <a:srgbClr val="000000">
                <a:alpha val="50000"/>
              </a:srgbClr>
            </a:outerShdw>
          </a:effectLst>
        </p:spPr>
      </p:pic>
      <p:sp>
        <p:nvSpPr>
          <p:cNvPr id="668" name="Google Shape;668;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4"/>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(myNER)</a:t>
            </a:r>
            <a:endParaRPr/>
          </a:p>
        </p:txBody>
      </p:sp>
      <p:pic>
        <p:nvPicPr>
          <p:cNvPr id="674" name="Google Shape;674;p74" title="datatags_2 (1).png"/>
          <p:cNvPicPr preferRelativeResize="0"/>
          <p:nvPr/>
        </p:nvPicPr>
        <p:blipFill>
          <a:blip r:embed="rId3">
            <a:alphaModFix/>
          </a:blip>
          <a:stretch>
            <a:fillRect/>
          </a:stretch>
        </p:blipFill>
        <p:spPr>
          <a:xfrm>
            <a:off x="1392091" y="781050"/>
            <a:ext cx="5568876" cy="3561002"/>
          </a:xfrm>
          <a:prstGeom prst="rect">
            <a:avLst/>
          </a:prstGeom>
          <a:noFill/>
          <a:ln>
            <a:noFill/>
          </a:ln>
          <a:effectLst>
            <a:outerShdw blurRad="57150" rotWithShape="0" algn="bl" dir="5400000" dist="19050">
              <a:srgbClr val="000000">
                <a:alpha val="50000"/>
              </a:srgbClr>
            </a:outerShdw>
          </a:effectLst>
        </p:spPr>
      </p:pic>
      <p:sp>
        <p:nvSpPr>
          <p:cNvPr id="675" name="Google Shape;675;p74"/>
          <p:cNvSpPr txBox="1"/>
          <p:nvPr>
            <p:ph idx="4294967295" type="body"/>
          </p:nvPr>
        </p:nvSpPr>
        <p:spPr>
          <a:xfrm>
            <a:off x="403400" y="4324125"/>
            <a:ext cx="8140200" cy="563400"/>
          </a:xfrm>
          <a:prstGeom prst="rect">
            <a:avLst/>
          </a:prstGeom>
        </p:spPr>
        <p:txBody>
          <a:bodyPr anchorCtr="0" anchor="t" bIns="91425" lIns="91425" spcFirstLastPara="1" rIns="91425" wrap="square" tIns="91425">
            <a:noAutofit/>
          </a:bodyPr>
          <a:lstStyle/>
          <a:p>
            <a:pPr indent="0" lvl="0" marL="0" rtl="0" algn="l">
              <a:spcBef>
                <a:spcPts val="1000"/>
              </a:spcBef>
              <a:spcAft>
                <a:spcPts val="1100"/>
              </a:spcAft>
              <a:buNone/>
            </a:pPr>
            <a:r>
              <a:rPr lang="en" sz="1500"/>
              <a:t>Fig.</a:t>
            </a:r>
            <a:r>
              <a:rPr lang="en" sz="1500"/>
              <a:t>Distribution of NER tag categories in the myNER corpus (excluding the 'O' tag).</a:t>
            </a:r>
            <a:endParaRPr sz="1500"/>
          </a:p>
        </p:txBody>
      </p:sp>
      <p:sp>
        <p:nvSpPr>
          <p:cNvPr id="676" name="Google Shape;676;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8"/>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About Me</a:t>
            </a:r>
            <a:endParaRPr/>
          </a:p>
        </p:txBody>
      </p:sp>
      <p:sp>
        <p:nvSpPr>
          <p:cNvPr id="473" name="Google Shape;473;p48"/>
          <p:cNvSpPr txBox="1"/>
          <p:nvPr>
            <p:ph idx="4294967295" type="body"/>
          </p:nvPr>
        </p:nvSpPr>
        <p:spPr>
          <a:xfrm>
            <a:off x="2060275" y="816375"/>
            <a:ext cx="6757200" cy="3726600"/>
          </a:xfrm>
          <a:prstGeom prst="rect">
            <a:avLst/>
          </a:prstGeom>
        </p:spPr>
        <p:txBody>
          <a:bodyPr anchorCtr="0" anchor="t" bIns="91425" lIns="91425" spcFirstLastPara="1" rIns="91425" wrap="square" tIns="91425">
            <a:noAutofit/>
          </a:bodyPr>
          <a:lstStyle/>
          <a:p>
            <a:pPr indent="-206375" lvl="0" marL="228600" rtl="0" algn="l">
              <a:spcBef>
                <a:spcPts val="1000"/>
              </a:spcBef>
              <a:spcAft>
                <a:spcPts val="0"/>
              </a:spcAft>
              <a:buSzPts val="1600"/>
              <a:buFont typeface="Montserrat"/>
              <a:buChar char="➛"/>
            </a:pPr>
            <a:r>
              <a:rPr lang="en" sz="1600"/>
              <a:t>Doctor of Science, GITS, Waseda University, Tokyo, Japan (26th October 2011)</a:t>
            </a:r>
            <a:endParaRPr sz="1600"/>
          </a:p>
          <a:p>
            <a:pPr indent="-206375" lvl="0" marL="228600" rtl="0" algn="l">
              <a:spcBef>
                <a:spcPts val="1100"/>
              </a:spcBef>
              <a:spcAft>
                <a:spcPts val="0"/>
              </a:spcAft>
              <a:buSzPts val="1600"/>
              <a:buFont typeface="Montserrat"/>
              <a:buChar char="➛"/>
            </a:pPr>
            <a:r>
              <a:rPr lang="en" sz="1600"/>
              <a:t>Master of Science, GITS, Waseda University, Tokyo, Japan (15th March 2006)</a:t>
            </a:r>
            <a:endParaRPr sz="1600"/>
          </a:p>
          <a:p>
            <a:pPr indent="-206375" lvl="0" marL="228600" rtl="0" algn="l">
              <a:spcBef>
                <a:spcPts val="1100"/>
              </a:spcBef>
              <a:spcAft>
                <a:spcPts val="0"/>
              </a:spcAft>
              <a:buSzPts val="1600"/>
              <a:buFont typeface="Montserrat"/>
              <a:buChar char="➛"/>
            </a:pPr>
            <a:r>
              <a:rPr lang="en" sz="1600"/>
              <a:t>Graduation of One Year Special Japanese Language Course, The Japanese Language School of the International Student Institute (国際学友会日本語学校), Tokyo, Japan (12th March 2004)</a:t>
            </a:r>
            <a:endParaRPr sz="1600"/>
          </a:p>
          <a:p>
            <a:pPr indent="-206375" lvl="0" marL="228600" rtl="0" algn="l">
              <a:spcBef>
                <a:spcPts val="1100"/>
              </a:spcBef>
              <a:spcAft>
                <a:spcPts val="0"/>
              </a:spcAft>
              <a:buSzPts val="1600"/>
              <a:buFont typeface="Montserrat"/>
              <a:buChar char="➛"/>
            </a:pPr>
            <a:r>
              <a:rPr lang="en" sz="1600"/>
              <a:t>Bachelor of Science (Physics), Dagon University, North Dagon, Myanmar (15th December 2000)</a:t>
            </a:r>
            <a:endParaRPr sz="1600"/>
          </a:p>
          <a:p>
            <a:pPr indent="-206375" lvl="0" marL="228600" rtl="0" algn="l">
              <a:spcBef>
                <a:spcPts val="1100"/>
              </a:spcBef>
              <a:spcAft>
                <a:spcPts val="0"/>
              </a:spcAft>
              <a:buSzPts val="1600"/>
              <a:buFont typeface="Montserrat"/>
              <a:buChar char="➛"/>
            </a:pPr>
            <a:r>
              <a:rPr lang="en" sz="1600"/>
              <a:t>International Advanced Diploma in Computer Studies, NCC Education, UK (13th December 1999)</a:t>
            </a:r>
            <a:endParaRPr sz="1600"/>
          </a:p>
          <a:p>
            <a:pPr indent="-206375" lvl="0" marL="228600" rtl="0" algn="l">
              <a:spcBef>
                <a:spcPts val="1100"/>
              </a:spcBef>
              <a:spcAft>
                <a:spcPts val="1100"/>
              </a:spcAft>
              <a:buSzPts val="1600"/>
              <a:buFont typeface="Montserrat"/>
              <a:buChar char="➛"/>
            </a:pPr>
            <a:r>
              <a:rPr lang="en" sz="1600"/>
              <a:t>International Diploma in Computer Studies, NCC Education, UK (13th June 1998)</a:t>
            </a:r>
            <a:endParaRPr sz="1600"/>
          </a:p>
        </p:txBody>
      </p:sp>
      <p:sp>
        <p:nvSpPr>
          <p:cNvPr id="474" name="Google Shape;474;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5" name="Google Shape;475;p48"/>
          <p:cNvPicPr preferRelativeResize="0"/>
          <p:nvPr/>
        </p:nvPicPr>
        <p:blipFill>
          <a:blip r:embed="rId3">
            <a:alphaModFix/>
          </a:blip>
          <a:stretch>
            <a:fillRect/>
          </a:stretch>
        </p:blipFill>
        <p:spPr>
          <a:xfrm>
            <a:off x="232762" y="963405"/>
            <a:ext cx="1755475" cy="395757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5"/>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(myNER)</a:t>
            </a:r>
            <a:endParaRPr/>
          </a:p>
        </p:txBody>
      </p:sp>
      <p:sp>
        <p:nvSpPr>
          <p:cNvPr id="682" name="Google Shape;682;p75"/>
          <p:cNvSpPr txBox="1"/>
          <p:nvPr>
            <p:ph idx="4294967295" type="body"/>
          </p:nvPr>
        </p:nvSpPr>
        <p:spPr>
          <a:xfrm>
            <a:off x="403400" y="4324125"/>
            <a:ext cx="5359500" cy="563400"/>
          </a:xfrm>
          <a:prstGeom prst="rect">
            <a:avLst/>
          </a:prstGeom>
        </p:spPr>
        <p:txBody>
          <a:bodyPr anchorCtr="0" anchor="t" bIns="91425" lIns="91425" spcFirstLastPara="1" rIns="91425" wrap="square" tIns="91425">
            <a:noAutofit/>
          </a:bodyPr>
          <a:lstStyle/>
          <a:p>
            <a:pPr indent="0" lvl="0" marL="0" rtl="0" algn="l">
              <a:spcBef>
                <a:spcPts val="1000"/>
              </a:spcBef>
              <a:spcAft>
                <a:spcPts val="1100"/>
              </a:spcAft>
              <a:buNone/>
            </a:pPr>
            <a:r>
              <a:rPr lang="en" sz="1500"/>
              <a:t>Fig.</a:t>
            </a:r>
            <a:r>
              <a:rPr lang="en" sz="1500"/>
              <a:t>Word Embeddings + BiLSTM Sequence Tagging</a:t>
            </a:r>
            <a:endParaRPr sz="1500"/>
          </a:p>
        </p:txBody>
      </p:sp>
      <p:sp>
        <p:nvSpPr>
          <p:cNvPr id="683" name="Google Shape;683;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4" name="Google Shape;684;p75"/>
          <p:cNvPicPr preferRelativeResize="0"/>
          <p:nvPr/>
        </p:nvPicPr>
        <p:blipFill>
          <a:blip r:embed="rId3">
            <a:alphaModFix/>
          </a:blip>
          <a:stretch>
            <a:fillRect/>
          </a:stretch>
        </p:blipFill>
        <p:spPr>
          <a:xfrm>
            <a:off x="959224" y="896311"/>
            <a:ext cx="2933282" cy="3390676"/>
          </a:xfrm>
          <a:prstGeom prst="rect">
            <a:avLst/>
          </a:prstGeom>
          <a:noFill/>
          <a:ln>
            <a:noFill/>
          </a:ln>
          <a:effectLst>
            <a:outerShdw blurRad="57150" rotWithShape="0" algn="bl" dir="5400000" dist="19050">
              <a:srgbClr val="000000">
                <a:alpha val="50000"/>
              </a:srgbClr>
            </a:outerShdw>
          </a:effectLst>
        </p:spPr>
      </p:pic>
      <p:sp>
        <p:nvSpPr>
          <p:cNvPr id="685" name="Google Shape;685;p75"/>
          <p:cNvSpPr txBox="1"/>
          <p:nvPr>
            <p:ph idx="4294967295" type="body"/>
          </p:nvPr>
        </p:nvSpPr>
        <p:spPr>
          <a:xfrm>
            <a:off x="4120575" y="735415"/>
            <a:ext cx="4524000" cy="39651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Arial"/>
              <a:buChar char="➛"/>
            </a:pPr>
            <a:r>
              <a:rPr lang="en" sz="1800"/>
              <a:t>မော်ဒယ်အနေနဲ့က Conditional Random Fields (CRF) နဲ့ Bidirectional LSTM (BiLSTM)-CRF ကို သုံးခဲ့တယ် </a:t>
            </a:r>
            <a:endParaRPr sz="1800"/>
          </a:p>
          <a:p>
            <a:pPr indent="-219075" lvl="0" marL="228600" rtl="0" algn="l">
              <a:spcBef>
                <a:spcPts val="1100"/>
              </a:spcBef>
              <a:spcAft>
                <a:spcPts val="0"/>
              </a:spcAft>
              <a:buSzPts val="1800"/>
              <a:buFont typeface="Arial"/>
              <a:buChar char="➛"/>
            </a:pPr>
            <a:r>
              <a:rPr lang="en" sz="1800"/>
              <a:t>fastText embeddings ကိုလည်း သုံးခဲ့တယ်</a:t>
            </a:r>
            <a:endParaRPr sz="1800"/>
          </a:p>
          <a:p>
            <a:pPr indent="-219075" lvl="0" marL="228600" rtl="0" algn="l">
              <a:spcBef>
                <a:spcPts val="1100"/>
              </a:spcBef>
              <a:spcAft>
                <a:spcPts val="0"/>
              </a:spcAft>
              <a:buSzPts val="1800"/>
              <a:buFont typeface="Arial"/>
              <a:buChar char="➛"/>
            </a:pPr>
            <a:r>
              <a:rPr lang="en" sz="1800"/>
              <a:t>NER tagging တစ်ခုတည်း မဟုတ်ပဲ POS tagging ကိုပါ တွဲပြီး လုပ်တဲ့ နည်းလမ်းကို လေ့လာခဲ့တယ်</a:t>
            </a:r>
            <a:endParaRPr sz="1800"/>
          </a:p>
          <a:p>
            <a:pPr indent="-219075" lvl="0" marL="228600" rtl="0" algn="l">
              <a:spcBef>
                <a:spcPts val="1100"/>
              </a:spcBef>
              <a:spcAft>
                <a:spcPts val="1100"/>
              </a:spcAft>
              <a:buSzPts val="1800"/>
              <a:buFont typeface="Arial"/>
              <a:buChar char="➛"/>
            </a:pPr>
            <a:r>
              <a:rPr lang="en" sz="1800"/>
              <a:t>ဆိုလိုတာက POS information ကိုလည်း မှီရင်းနဲ့ NER လုပ်သွားတဲ့ ပုံစံမျိုးပါ</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6"/>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(myNER)</a:t>
            </a:r>
            <a:endParaRPr/>
          </a:p>
        </p:txBody>
      </p:sp>
      <p:sp>
        <p:nvSpPr>
          <p:cNvPr id="691" name="Google Shape;691;p76"/>
          <p:cNvSpPr txBox="1"/>
          <p:nvPr>
            <p:ph idx="4294967295" type="body"/>
          </p:nvPr>
        </p:nvSpPr>
        <p:spPr>
          <a:xfrm>
            <a:off x="256025" y="4324125"/>
            <a:ext cx="8532600" cy="563400"/>
          </a:xfrm>
          <a:prstGeom prst="rect">
            <a:avLst/>
          </a:prstGeom>
        </p:spPr>
        <p:txBody>
          <a:bodyPr anchorCtr="0" anchor="t" bIns="91425" lIns="91425" spcFirstLastPara="1" rIns="91425" wrap="square" tIns="91425">
            <a:noAutofit/>
          </a:bodyPr>
          <a:lstStyle/>
          <a:p>
            <a:pPr indent="0" lvl="0" marL="0" rtl="0" algn="l">
              <a:spcBef>
                <a:spcPts val="1000"/>
              </a:spcBef>
              <a:spcAft>
                <a:spcPts val="1100"/>
              </a:spcAft>
              <a:buNone/>
            </a:pPr>
            <a:r>
              <a:rPr lang="en" sz="1500"/>
              <a:t>Table. Performance Comparison of Single NER and Joint POS+NER Models (Best results are bolded.) </a:t>
            </a:r>
            <a:endParaRPr sz="1500"/>
          </a:p>
        </p:txBody>
      </p:sp>
      <p:sp>
        <p:nvSpPr>
          <p:cNvPr id="692" name="Google Shape;692;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93" name="Google Shape;693;p76"/>
          <p:cNvPicPr preferRelativeResize="0"/>
          <p:nvPr/>
        </p:nvPicPr>
        <p:blipFill>
          <a:blip r:embed="rId3">
            <a:alphaModFix/>
          </a:blip>
          <a:stretch>
            <a:fillRect/>
          </a:stretch>
        </p:blipFill>
        <p:spPr>
          <a:xfrm>
            <a:off x="397329" y="801541"/>
            <a:ext cx="6215318" cy="3543076"/>
          </a:xfrm>
          <a:prstGeom prst="rect">
            <a:avLst/>
          </a:prstGeom>
          <a:noFill/>
          <a:ln>
            <a:noFill/>
          </a:ln>
          <a:effectLst>
            <a:outerShdw blurRad="57150" rotWithShape="0" algn="bl" dir="5400000" dist="19050">
              <a:srgbClr val="000000">
                <a:alpha val="50000"/>
              </a:srgbClr>
            </a:outerShdw>
          </a:effectLst>
        </p:spPr>
      </p:pic>
      <p:sp>
        <p:nvSpPr>
          <p:cNvPr id="694" name="Google Shape;694;p76"/>
          <p:cNvSpPr txBox="1"/>
          <p:nvPr>
            <p:ph idx="4294967295" type="body"/>
          </p:nvPr>
        </p:nvSpPr>
        <p:spPr>
          <a:xfrm>
            <a:off x="6711875" y="821875"/>
            <a:ext cx="2134200" cy="41229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Arial"/>
              <a:buChar char="➛"/>
            </a:pPr>
            <a:r>
              <a:rPr lang="en" sz="1800"/>
              <a:t>နှစ်မျိုးတွဲပေမဲ့ ရလဒ်က အတူတူလောက်ပဲရ</a:t>
            </a:r>
            <a:endParaRPr sz="1800"/>
          </a:p>
          <a:p>
            <a:pPr indent="-219075" lvl="0" marL="228600" rtl="0" algn="l">
              <a:spcBef>
                <a:spcPts val="1100"/>
              </a:spcBef>
              <a:spcAft>
                <a:spcPts val="0"/>
              </a:spcAft>
              <a:buSzPts val="1800"/>
              <a:buFont typeface="Arial"/>
              <a:buChar char="➛"/>
            </a:pPr>
            <a:r>
              <a:rPr lang="en" sz="1800"/>
              <a:t>fine-tuned fastText embedding ကို ပိုအာရုံစိုက်ခဲ့</a:t>
            </a:r>
            <a:endParaRPr sz="1800"/>
          </a:p>
          <a:p>
            <a:pPr indent="-219075" lvl="0" marL="228600" rtl="0" algn="l">
              <a:spcBef>
                <a:spcPts val="1100"/>
              </a:spcBef>
              <a:spcAft>
                <a:spcPts val="1100"/>
              </a:spcAft>
              <a:buSzPts val="1800"/>
              <a:buFont typeface="Arial"/>
              <a:buChar char="➛"/>
            </a:pPr>
            <a:r>
              <a:rPr lang="en" sz="1800"/>
              <a:t>Linguistic feature ဖြည့်ချင်</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7"/>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(myNER)</a:t>
            </a:r>
            <a:endParaRPr/>
          </a:p>
        </p:txBody>
      </p:sp>
      <p:sp>
        <p:nvSpPr>
          <p:cNvPr id="700" name="Google Shape;700;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1" name="Google Shape;701;p77"/>
          <p:cNvSpPr txBox="1"/>
          <p:nvPr>
            <p:ph idx="4294967295" type="body"/>
          </p:nvPr>
        </p:nvSpPr>
        <p:spPr>
          <a:xfrm>
            <a:off x="475450" y="821875"/>
            <a:ext cx="8370600" cy="39279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Arial"/>
              <a:buChar char="➛"/>
            </a:pPr>
            <a:r>
              <a:rPr lang="en" sz="1800"/>
              <a:t>myNER corpus တည်ဆောက်ပြီး ဘယ်လောက် မှန်မှန်ကန်ကန် tag လုပ်ပေးနိုင်သလဲ ဆိုတာနဲ့ ပတ်သက်ပြီး အသေးစိတ် သိချင်ရင် အောက်ပါ စာတမ်းကို မှီငြမ်းကြပါ။</a:t>
            </a:r>
            <a:endParaRPr sz="1800"/>
          </a:p>
          <a:p>
            <a:pPr indent="-219075" lvl="0" marL="228600" rtl="0" algn="l">
              <a:spcBef>
                <a:spcPts val="1100"/>
              </a:spcBef>
              <a:spcAft>
                <a:spcPts val="0"/>
              </a:spcAft>
              <a:buSzPts val="1800"/>
              <a:buFont typeface="Arial"/>
              <a:buChar char="➛"/>
            </a:pPr>
            <a:r>
              <a:rPr lang="en" sz="1800"/>
              <a:t>28-Nov-2023: Our workshop paper "myNER9: Development, Manual Annotation, and Evaluation of a 9-Tag Myanmar NER Corpus via XGBoost and Bi-LSTM" achieved "</a:t>
            </a:r>
            <a:r>
              <a:rPr lang="en" sz="1800">
                <a:solidFill>
                  <a:srgbClr val="FF0000"/>
                </a:solidFill>
              </a:rPr>
              <a:t>the Best Paper for Workshop</a:t>
            </a:r>
            <a:r>
              <a:rPr lang="en" sz="1800"/>
              <a:t>" at the 5th NLP/AI R&amp;D Workshop, 2023, Bangkok, Thailand.</a:t>
            </a:r>
            <a:endParaRPr sz="1800"/>
          </a:p>
          <a:p>
            <a:pPr indent="-219075" lvl="0" marL="228600" rtl="0" algn="l">
              <a:spcBef>
                <a:spcPts val="1100"/>
              </a:spcBef>
              <a:spcAft>
                <a:spcPts val="1100"/>
              </a:spcAft>
              <a:buSzPts val="1800"/>
              <a:buFont typeface="Arial"/>
              <a:buChar char="➛"/>
            </a:pPr>
            <a:r>
              <a:rPr lang="en" sz="1800"/>
              <a:t>Kaung Lwin Thant, Kwankamol Nongpong, Ye Kyaw Thu, Thura Aung, Khaing Hsu Wai, Thazin Myint Oo , "myNER: Contextualized Burmese Named Entity  Recognition with Bidirectional LSTM and fastText  Embeddings via Joint Training with POS Tagging ", the International Conference on Cybernetics and Innovations (ICCI 2025), April 2-4, Pattaya Chonburi, Thailand pp.1-6 </a:t>
            </a:r>
            <a:r>
              <a:rPr lang="en" sz="1800"/>
              <a:t> (</a:t>
            </a:r>
            <a:r>
              <a:rPr lang="en" sz="1800">
                <a:solidFill>
                  <a:srgbClr val="FF0000"/>
                </a:solidFill>
              </a:rPr>
              <a:t>Best Presentation Award</a:t>
            </a:r>
            <a:r>
              <a:rPr lang="en" sz="1800"/>
              <a:t>)</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78"/>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(myUDTree)</a:t>
            </a:r>
            <a:endParaRPr/>
          </a:p>
        </p:txBody>
      </p:sp>
      <p:sp>
        <p:nvSpPr>
          <p:cNvPr id="707" name="Google Shape;707;p78"/>
          <p:cNvSpPr txBox="1"/>
          <p:nvPr>
            <p:ph idx="4294967295" type="body"/>
          </p:nvPr>
        </p:nvSpPr>
        <p:spPr>
          <a:xfrm>
            <a:off x="1132125" y="4364200"/>
            <a:ext cx="7435500" cy="5019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1100"/>
              </a:spcAft>
              <a:buSzPts val="1800"/>
              <a:buFont typeface="Arial"/>
              <a:buChar char="➛"/>
            </a:pPr>
            <a:r>
              <a:rPr lang="en" sz="1800" u="sng">
                <a:solidFill>
                  <a:schemeClr val="hlink"/>
                </a:solidFill>
                <a:hlinkClick r:id="rId3"/>
              </a:rPr>
              <a:t>https://github.com/ye-kyaw-thu/myUDTree</a:t>
            </a:r>
            <a:r>
              <a:rPr lang="en" sz="1800"/>
              <a:t> </a:t>
            </a:r>
            <a:endParaRPr sz="1800"/>
          </a:p>
        </p:txBody>
      </p:sp>
      <p:pic>
        <p:nvPicPr>
          <p:cNvPr id="708" name="Google Shape;708;p78"/>
          <p:cNvPicPr preferRelativeResize="0"/>
          <p:nvPr/>
        </p:nvPicPr>
        <p:blipFill>
          <a:blip r:embed="rId4">
            <a:alphaModFix/>
          </a:blip>
          <a:stretch>
            <a:fillRect/>
          </a:stretch>
        </p:blipFill>
        <p:spPr>
          <a:xfrm>
            <a:off x="914400" y="857250"/>
            <a:ext cx="6964227" cy="3459575"/>
          </a:xfrm>
          <a:prstGeom prst="rect">
            <a:avLst/>
          </a:prstGeom>
          <a:noFill/>
          <a:ln>
            <a:noFill/>
          </a:ln>
          <a:effectLst>
            <a:outerShdw blurRad="57150" rotWithShape="0" algn="bl" dir="5400000" dist="19050">
              <a:srgbClr val="000000">
                <a:alpha val="50000"/>
              </a:srgbClr>
            </a:outerShdw>
          </a:effectLst>
        </p:spPr>
      </p:pic>
      <p:sp>
        <p:nvSpPr>
          <p:cNvPr id="709" name="Google Shape;709;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9"/>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(myUDTree)</a:t>
            </a:r>
            <a:endParaRPr/>
          </a:p>
        </p:txBody>
      </p:sp>
      <p:sp>
        <p:nvSpPr>
          <p:cNvPr id="715" name="Google Shape;715;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6" name="Google Shape;716;p79"/>
          <p:cNvPicPr preferRelativeResize="0"/>
          <p:nvPr/>
        </p:nvPicPr>
        <p:blipFill>
          <a:blip r:embed="rId3">
            <a:alphaModFix/>
          </a:blip>
          <a:stretch>
            <a:fillRect/>
          </a:stretch>
        </p:blipFill>
        <p:spPr>
          <a:xfrm>
            <a:off x="599034" y="752235"/>
            <a:ext cx="7756737" cy="4210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80"/>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(myUDTree)</a:t>
            </a:r>
            <a:endParaRPr/>
          </a:p>
        </p:txBody>
      </p:sp>
      <p:sp>
        <p:nvSpPr>
          <p:cNvPr id="722" name="Google Shape;722;p80"/>
          <p:cNvSpPr txBox="1"/>
          <p:nvPr>
            <p:ph idx="4294967295" type="body"/>
          </p:nvPr>
        </p:nvSpPr>
        <p:spPr>
          <a:xfrm>
            <a:off x="434150" y="628650"/>
            <a:ext cx="8296800" cy="426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400"/>
              <a:t>Myanmar dependency structure မှာ အများဆုံး အသုံးပြုတဲ့ dependency relation တွေကတော့ အောက်ဖော်ပြပါ relation များဖြစ်ကြပါတယ်။</a:t>
            </a:r>
            <a:endParaRPr sz="1400"/>
          </a:p>
          <a:p>
            <a:pPr indent="-193675" lvl="0" marL="228600" rtl="0" algn="l">
              <a:spcBef>
                <a:spcPts val="1100"/>
              </a:spcBef>
              <a:spcAft>
                <a:spcPts val="0"/>
              </a:spcAft>
              <a:buSzPts val="1400"/>
              <a:buFont typeface="Arial"/>
              <a:buChar char="➛"/>
            </a:pPr>
            <a:r>
              <a:rPr lang="en" sz="1400"/>
              <a:t>root (root)</a:t>
            </a:r>
            <a:endParaRPr sz="1400"/>
          </a:p>
          <a:p>
            <a:pPr indent="-193675" lvl="0" marL="228600" rtl="0" algn="l">
              <a:spcBef>
                <a:spcPts val="1100"/>
              </a:spcBef>
              <a:spcAft>
                <a:spcPts val="0"/>
              </a:spcAft>
              <a:buSzPts val="1400"/>
              <a:buFont typeface="Arial"/>
              <a:buChar char="➛"/>
            </a:pPr>
            <a:r>
              <a:rPr lang="en" sz="1400"/>
              <a:t>acl (clausal modifier of noun)</a:t>
            </a:r>
            <a:endParaRPr sz="1400"/>
          </a:p>
          <a:p>
            <a:pPr indent="-193675" lvl="0" marL="228600" rtl="0" algn="l">
              <a:spcBef>
                <a:spcPts val="1100"/>
              </a:spcBef>
              <a:spcAft>
                <a:spcPts val="0"/>
              </a:spcAft>
              <a:buSzPts val="1400"/>
              <a:buFont typeface="Arial"/>
              <a:buChar char="➛"/>
            </a:pPr>
            <a:r>
              <a:rPr lang="en" sz="1400"/>
              <a:t>amod (adjectival modifier)</a:t>
            </a:r>
            <a:endParaRPr sz="1400"/>
          </a:p>
          <a:p>
            <a:pPr indent="-193675" lvl="0" marL="228600" rtl="0" algn="l">
              <a:spcBef>
                <a:spcPts val="1100"/>
              </a:spcBef>
              <a:spcAft>
                <a:spcPts val="0"/>
              </a:spcAft>
              <a:buSzPts val="1400"/>
              <a:buFont typeface="Arial"/>
              <a:buChar char="➛"/>
            </a:pPr>
            <a:r>
              <a:rPr lang="en" sz="1400"/>
              <a:t>advmod (adverbial modifier)</a:t>
            </a:r>
            <a:endParaRPr sz="1400"/>
          </a:p>
          <a:p>
            <a:pPr indent="-193675" lvl="0" marL="228600" rtl="0" algn="l">
              <a:spcBef>
                <a:spcPts val="1100"/>
              </a:spcBef>
              <a:spcAft>
                <a:spcPts val="0"/>
              </a:spcAft>
              <a:buSzPts val="1400"/>
              <a:buFont typeface="Arial"/>
              <a:buChar char="➛"/>
            </a:pPr>
            <a:r>
              <a:rPr lang="en" sz="1400"/>
              <a:t>case (case marking)</a:t>
            </a:r>
            <a:endParaRPr sz="1400"/>
          </a:p>
          <a:p>
            <a:pPr indent="-193675" lvl="0" marL="228600" rtl="0" algn="l">
              <a:spcBef>
                <a:spcPts val="1100"/>
              </a:spcBef>
              <a:spcAft>
                <a:spcPts val="0"/>
              </a:spcAft>
              <a:buSzPts val="1400"/>
              <a:buFont typeface="Arial"/>
              <a:buChar char="➛"/>
            </a:pPr>
            <a:r>
              <a:rPr lang="en" sz="1400"/>
              <a:t>mark (marker)</a:t>
            </a:r>
            <a:endParaRPr sz="1400"/>
          </a:p>
          <a:p>
            <a:pPr indent="-193675" lvl="0" marL="228600" rtl="0" algn="l">
              <a:spcBef>
                <a:spcPts val="1100"/>
              </a:spcBef>
              <a:spcAft>
                <a:spcPts val="0"/>
              </a:spcAft>
              <a:buSzPts val="1400"/>
              <a:buFont typeface="Arial"/>
              <a:buChar char="➛"/>
            </a:pPr>
            <a:r>
              <a:rPr lang="en" sz="1400"/>
              <a:t>compound (compound)</a:t>
            </a:r>
            <a:endParaRPr sz="1400"/>
          </a:p>
          <a:p>
            <a:pPr indent="-193675" lvl="0" marL="228600" rtl="0" algn="l">
              <a:spcBef>
                <a:spcPts val="1100"/>
              </a:spcBef>
              <a:spcAft>
                <a:spcPts val="0"/>
              </a:spcAft>
              <a:buSzPts val="1400"/>
              <a:buFont typeface="Arial"/>
              <a:buChar char="➛"/>
            </a:pPr>
            <a:r>
              <a:rPr lang="en" sz="1400"/>
              <a:t>obl (oblique nominal)</a:t>
            </a:r>
            <a:endParaRPr sz="1400"/>
          </a:p>
          <a:p>
            <a:pPr indent="-193675" lvl="0" marL="228600" rtl="0" algn="l">
              <a:spcBef>
                <a:spcPts val="1100"/>
              </a:spcBef>
              <a:spcAft>
                <a:spcPts val="0"/>
              </a:spcAft>
              <a:buSzPts val="1400"/>
              <a:buFont typeface="Arial"/>
              <a:buChar char="➛"/>
            </a:pPr>
            <a:r>
              <a:rPr lang="en" sz="1400"/>
              <a:t>obj (object)</a:t>
            </a:r>
            <a:endParaRPr sz="1400"/>
          </a:p>
          <a:p>
            <a:pPr indent="-193675" lvl="0" marL="228600" rtl="0" algn="l">
              <a:spcBef>
                <a:spcPts val="1100"/>
              </a:spcBef>
              <a:spcAft>
                <a:spcPts val="1100"/>
              </a:spcAft>
              <a:buSzPts val="1400"/>
              <a:buFont typeface="Arial"/>
              <a:buChar char="➛"/>
            </a:pPr>
            <a:r>
              <a:rPr lang="en" sz="1400"/>
              <a:t>punct (punctuation)</a:t>
            </a:r>
            <a:endParaRPr sz="1400"/>
          </a:p>
        </p:txBody>
      </p:sp>
      <p:sp>
        <p:nvSpPr>
          <p:cNvPr id="723" name="Google Shape;723;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81"/>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(myUDTree)</a:t>
            </a:r>
            <a:endParaRPr/>
          </a:p>
        </p:txBody>
      </p:sp>
      <p:sp>
        <p:nvSpPr>
          <p:cNvPr id="729" name="Google Shape;729;p81"/>
          <p:cNvSpPr txBox="1"/>
          <p:nvPr>
            <p:ph idx="4294967295" type="body"/>
          </p:nvPr>
        </p:nvSpPr>
        <p:spPr>
          <a:xfrm>
            <a:off x="662750" y="3472550"/>
            <a:ext cx="7981200" cy="8100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1100"/>
              </a:spcAft>
              <a:buSzPts val="1800"/>
              <a:buFont typeface="Arial"/>
              <a:buChar char="➛"/>
            </a:pPr>
            <a:r>
              <a:rPr lang="en" sz="1800"/>
              <a:t>myUDTree (Myanmar Universal Dependency Tree) ဒေတာကို 2022 ခုနှစ်မှာ အများသုံးလို့ရအောင် release လုပ်ခဲ့ပါတယ်။</a:t>
            </a:r>
            <a:endParaRPr sz="1800"/>
          </a:p>
        </p:txBody>
      </p:sp>
      <p:pic>
        <p:nvPicPr>
          <p:cNvPr id="730" name="Google Shape;730;p81"/>
          <p:cNvPicPr preferRelativeResize="0"/>
          <p:nvPr/>
        </p:nvPicPr>
        <p:blipFill>
          <a:blip r:embed="rId3">
            <a:alphaModFix/>
          </a:blip>
          <a:stretch>
            <a:fillRect/>
          </a:stretch>
        </p:blipFill>
        <p:spPr>
          <a:xfrm>
            <a:off x="304800" y="933450"/>
            <a:ext cx="8491551" cy="2549497"/>
          </a:xfrm>
          <a:prstGeom prst="rect">
            <a:avLst/>
          </a:prstGeom>
          <a:noFill/>
          <a:ln>
            <a:noFill/>
          </a:ln>
          <a:effectLst>
            <a:outerShdw blurRad="57150" rotWithShape="0" algn="bl" dir="5400000" dist="19050">
              <a:srgbClr val="000000">
                <a:alpha val="50000"/>
              </a:srgbClr>
            </a:outerShdw>
          </a:effectLst>
        </p:spPr>
      </p:pic>
      <p:sp>
        <p:nvSpPr>
          <p:cNvPr id="731" name="Google Shape;731;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82"/>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(myUDTree)</a:t>
            </a:r>
            <a:endParaRPr/>
          </a:p>
        </p:txBody>
      </p:sp>
      <p:sp>
        <p:nvSpPr>
          <p:cNvPr id="737" name="Google Shape;737;p82"/>
          <p:cNvSpPr txBox="1"/>
          <p:nvPr>
            <p:ph idx="4294967295" type="body"/>
          </p:nvPr>
        </p:nvSpPr>
        <p:spPr>
          <a:xfrm>
            <a:off x="434150" y="4082150"/>
            <a:ext cx="7981200" cy="8100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1100"/>
              </a:spcAft>
              <a:buSzPts val="1800"/>
              <a:buFont typeface="Arial"/>
              <a:buChar char="➛"/>
            </a:pPr>
            <a:r>
              <a:rPr lang="en" sz="1800"/>
              <a:t>CoNLL-U Viewer ကို အထက်ပါ format နဲ့ input ပေးလိုက်ရင်</a:t>
            </a:r>
            <a:endParaRPr sz="1800"/>
          </a:p>
        </p:txBody>
      </p:sp>
      <p:pic>
        <p:nvPicPr>
          <p:cNvPr id="738" name="Google Shape;738;p82"/>
          <p:cNvPicPr preferRelativeResize="0"/>
          <p:nvPr/>
        </p:nvPicPr>
        <p:blipFill>
          <a:blip r:embed="rId3">
            <a:alphaModFix/>
          </a:blip>
          <a:stretch>
            <a:fillRect/>
          </a:stretch>
        </p:blipFill>
        <p:spPr>
          <a:xfrm>
            <a:off x="914400" y="840450"/>
            <a:ext cx="5419276" cy="3241701"/>
          </a:xfrm>
          <a:prstGeom prst="rect">
            <a:avLst/>
          </a:prstGeom>
          <a:noFill/>
          <a:ln>
            <a:noFill/>
          </a:ln>
          <a:effectLst>
            <a:outerShdw blurRad="57150" rotWithShape="0" algn="bl" dir="5400000" dist="19050">
              <a:srgbClr val="000000">
                <a:alpha val="50000"/>
              </a:srgbClr>
            </a:outerShdw>
          </a:effectLst>
        </p:spPr>
      </p:pic>
      <p:sp>
        <p:nvSpPr>
          <p:cNvPr id="739" name="Google Shape;739;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3"/>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(myUDTree)</a:t>
            </a:r>
            <a:endParaRPr/>
          </a:p>
        </p:txBody>
      </p:sp>
      <p:sp>
        <p:nvSpPr>
          <p:cNvPr id="745" name="Google Shape;745;p83"/>
          <p:cNvSpPr txBox="1"/>
          <p:nvPr>
            <p:ph idx="4294967295" type="body"/>
          </p:nvPr>
        </p:nvSpPr>
        <p:spPr>
          <a:xfrm>
            <a:off x="434150" y="3472550"/>
            <a:ext cx="8268000" cy="7824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1100"/>
              </a:spcAft>
              <a:buSzPts val="1800"/>
              <a:buFont typeface="Arial"/>
              <a:buChar char="➛"/>
            </a:pPr>
            <a:r>
              <a:rPr lang="en" sz="1800"/>
              <a:t>အထက်ပါအတိုင်း dependency tree ပုံကို ထုတ်ပေးပါလိမ့်မယ် </a:t>
            </a:r>
            <a:endParaRPr sz="1800"/>
          </a:p>
        </p:txBody>
      </p:sp>
      <p:pic>
        <p:nvPicPr>
          <p:cNvPr id="746" name="Google Shape;746;p83" title="myUDTree-eg-sentence1b.png"/>
          <p:cNvPicPr preferRelativeResize="0"/>
          <p:nvPr/>
        </p:nvPicPr>
        <p:blipFill>
          <a:blip r:embed="rId3">
            <a:alphaModFix/>
          </a:blip>
          <a:stretch>
            <a:fillRect/>
          </a:stretch>
        </p:blipFill>
        <p:spPr>
          <a:xfrm>
            <a:off x="381000" y="1157150"/>
            <a:ext cx="8520949" cy="1908825"/>
          </a:xfrm>
          <a:prstGeom prst="rect">
            <a:avLst/>
          </a:prstGeom>
          <a:noFill/>
          <a:ln>
            <a:noFill/>
          </a:ln>
          <a:effectLst>
            <a:outerShdw blurRad="57150" rotWithShape="0" algn="bl" dir="5400000" dist="19050">
              <a:srgbClr val="000000">
                <a:alpha val="50000"/>
              </a:srgbClr>
            </a:outerShdw>
          </a:effectLst>
        </p:spPr>
      </p:pic>
      <p:sp>
        <p:nvSpPr>
          <p:cNvPr id="747" name="Google Shape;747;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84"/>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(myUDTree)</a:t>
            </a:r>
            <a:endParaRPr/>
          </a:p>
        </p:txBody>
      </p:sp>
      <p:sp>
        <p:nvSpPr>
          <p:cNvPr id="753" name="Google Shape;753;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54" name="Google Shape;754;p84" title="myUDTree-eg-sentence5.png"/>
          <p:cNvPicPr preferRelativeResize="0"/>
          <p:nvPr/>
        </p:nvPicPr>
        <p:blipFill>
          <a:blip r:embed="rId3">
            <a:alphaModFix/>
          </a:blip>
          <a:stretch>
            <a:fillRect/>
          </a:stretch>
        </p:blipFill>
        <p:spPr>
          <a:xfrm>
            <a:off x="152400" y="1098016"/>
            <a:ext cx="8839200" cy="986000"/>
          </a:xfrm>
          <a:prstGeom prst="rect">
            <a:avLst/>
          </a:prstGeom>
          <a:noFill/>
          <a:ln>
            <a:noFill/>
          </a:ln>
          <a:effectLst>
            <a:outerShdw blurRad="57150" rotWithShape="0" algn="bl" dir="5400000" dist="19050">
              <a:srgbClr val="000000">
                <a:alpha val="50000"/>
              </a:srgbClr>
            </a:outerShdw>
          </a:effectLst>
        </p:spPr>
      </p:pic>
      <p:pic>
        <p:nvPicPr>
          <p:cNvPr id="755" name="Google Shape;755;p84"/>
          <p:cNvPicPr preferRelativeResize="0"/>
          <p:nvPr/>
        </p:nvPicPr>
        <p:blipFill>
          <a:blip r:embed="rId4">
            <a:alphaModFix/>
          </a:blip>
          <a:stretch>
            <a:fillRect/>
          </a:stretch>
        </p:blipFill>
        <p:spPr>
          <a:xfrm>
            <a:off x="397329" y="2207601"/>
            <a:ext cx="3664165" cy="2754683"/>
          </a:xfrm>
          <a:prstGeom prst="rect">
            <a:avLst/>
          </a:prstGeom>
          <a:noFill/>
          <a:ln>
            <a:noFill/>
          </a:ln>
          <a:effectLst>
            <a:outerShdw blurRad="57150" rotWithShape="0" algn="bl" dir="5400000" dist="19050">
              <a:srgbClr val="000000">
                <a:alpha val="50000"/>
              </a:srgbClr>
            </a:outerShdw>
          </a:effectLst>
        </p:spPr>
      </p:pic>
      <p:sp>
        <p:nvSpPr>
          <p:cNvPr id="756" name="Google Shape;756;p84"/>
          <p:cNvSpPr txBox="1"/>
          <p:nvPr>
            <p:ph idx="4294967295" type="body"/>
          </p:nvPr>
        </p:nvSpPr>
        <p:spPr>
          <a:xfrm>
            <a:off x="4264625" y="2295592"/>
            <a:ext cx="4494900" cy="25338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Arial"/>
              <a:buChar char="➛"/>
            </a:pPr>
            <a:r>
              <a:rPr lang="en" sz="1800"/>
              <a:t>ပုံမှာ မြင်ရတဲ့အတိုင်းပါပဲ စာကြောင်းက ရှည်လာတာနဲ့အမျှ dependency tree ရဲ့ တည်ဆောက်ပုံကလည်း ပိုမိုရှုတ်ထွေးနိုင်တာ၊ ပုံစံ အမျိုးမျိုး ရှိတာ ဖြစ်နိုင်ပါတယ်</a:t>
            </a:r>
            <a:endParaRPr sz="1800"/>
          </a:p>
          <a:p>
            <a:pPr indent="-219075" lvl="0" marL="228600" rtl="0" algn="l">
              <a:spcBef>
                <a:spcPts val="1100"/>
              </a:spcBef>
              <a:spcAft>
                <a:spcPts val="0"/>
              </a:spcAft>
              <a:buSzPts val="1800"/>
              <a:buFont typeface="Arial"/>
              <a:buChar char="➛"/>
            </a:pPr>
            <a:r>
              <a:rPr lang="en" sz="1800"/>
              <a:t>တကယ်ကို ပင်ပင်ပန်ပန်း အာရုံစိုက်ပြီး ဒီ ကောပတ်စ်ကို ဆောက်ခဲ့ကြပါတယ်</a:t>
            </a:r>
            <a:endParaRPr sz="1800"/>
          </a:p>
          <a:p>
            <a:pPr indent="-219075" lvl="0" marL="228600" rtl="0" algn="l">
              <a:spcBef>
                <a:spcPts val="1100"/>
              </a:spcBef>
              <a:spcAft>
                <a:spcPts val="1100"/>
              </a:spcAft>
              <a:buSzPts val="1800"/>
              <a:buFont typeface="Arial"/>
              <a:buChar char="➛"/>
            </a:pPr>
            <a:r>
              <a:rPr lang="en" sz="1800"/>
              <a:t>ဒါပေမဲ့ မှားနေတာတွေ ရှိနိုင်ပါသေးတယ်</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9"/>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About Me</a:t>
            </a:r>
            <a:endParaRPr/>
          </a:p>
        </p:txBody>
      </p:sp>
      <p:sp>
        <p:nvSpPr>
          <p:cNvPr id="481" name="Google Shape;481;p49"/>
          <p:cNvSpPr txBox="1"/>
          <p:nvPr>
            <p:ph idx="4294967295" type="body"/>
          </p:nvPr>
        </p:nvSpPr>
        <p:spPr>
          <a:xfrm>
            <a:off x="5114675" y="816375"/>
            <a:ext cx="3702900" cy="3726600"/>
          </a:xfrm>
          <a:prstGeom prst="rect">
            <a:avLst/>
          </a:prstGeom>
        </p:spPr>
        <p:txBody>
          <a:bodyPr anchorCtr="0" anchor="t" bIns="91425" lIns="91425" spcFirstLastPara="1" rIns="91425" wrap="square" tIns="91425">
            <a:noAutofit/>
          </a:bodyPr>
          <a:lstStyle/>
          <a:p>
            <a:pPr indent="-206375" lvl="0" marL="228600" rtl="0" algn="l">
              <a:spcBef>
                <a:spcPts val="1000"/>
              </a:spcBef>
              <a:spcAft>
                <a:spcPts val="0"/>
              </a:spcAft>
              <a:buSzPts val="1600"/>
              <a:buFont typeface="Montserrat"/>
              <a:buChar char="➛"/>
            </a:pPr>
            <a:r>
              <a:rPr lang="en" sz="1600"/>
              <a:t>Research Associate  (Apr 2009 - Mar 2012) @Waseda University, Tokyo</a:t>
            </a:r>
            <a:endParaRPr sz="1600"/>
          </a:p>
          <a:p>
            <a:pPr indent="-206375" lvl="0" marL="228600" rtl="0" algn="l">
              <a:spcBef>
                <a:spcPts val="1100"/>
              </a:spcBef>
              <a:spcAft>
                <a:spcPts val="0"/>
              </a:spcAft>
              <a:buSzPts val="1600"/>
              <a:buFont typeface="Montserrat"/>
              <a:buChar char="➛"/>
            </a:pPr>
            <a:r>
              <a:rPr lang="en" sz="1600"/>
              <a:t>Researcher (Apr 2012 to Mar 2016)@NICT, Kyoto</a:t>
            </a:r>
            <a:endParaRPr sz="1600"/>
          </a:p>
          <a:p>
            <a:pPr indent="-206375" lvl="0" marL="228600" rtl="0" algn="l">
              <a:spcBef>
                <a:spcPts val="1100"/>
              </a:spcBef>
              <a:spcAft>
                <a:spcPts val="1100"/>
              </a:spcAft>
              <a:buSzPts val="1600"/>
              <a:buFont typeface="Montserrat"/>
              <a:buChar char="➛"/>
            </a:pPr>
            <a:r>
              <a:rPr lang="en" sz="1600"/>
              <a:t>Researcher (Sept 2016 to Mar 2018)@Okayama Prefectural University</a:t>
            </a:r>
            <a:endParaRPr sz="1600"/>
          </a:p>
        </p:txBody>
      </p:sp>
      <p:sp>
        <p:nvSpPr>
          <p:cNvPr id="482" name="Google Shape;482;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3" name="Google Shape;483;p49"/>
          <p:cNvPicPr preferRelativeResize="0"/>
          <p:nvPr/>
        </p:nvPicPr>
        <p:blipFill>
          <a:blip r:embed="rId3">
            <a:alphaModFix/>
          </a:blip>
          <a:stretch>
            <a:fillRect/>
          </a:stretch>
        </p:blipFill>
        <p:spPr>
          <a:xfrm>
            <a:off x="257415" y="991538"/>
            <a:ext cx="4664750" cy="34985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85"/>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(myUDTree)</a:t>
            </a:r>
            <a:endParaRPr/>
          </a:p>
        </p:txBody>
      </p:sp>
      <p:sp>
        <p:nvSpPr>
          <p:cNvPr id="762" name="Google Shape;762;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3" name="Google Shape;763;p85"/>
          <p:cNvSpPr txBox="1"/>
          <p:nvPr>
            <p:ph idx="4294967295" type="body"/>
          </p:nvPr>
        </p:nvSpPr>
        <p:spPr>
          <a:xfrm>
            <a:off x="518675" y="826025"/>
            <a:ext cx="8241000" cy="40032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Arial"/>
              <a:buChar char="➛"/>
            </a:pPr>
            <a:r>
              <a:rPr lang="en" sz="1800"/>
              <a:t>myUDTree (version 1.0) နဲ့ ပတ်သက်တဲ့ စာတမ်းက အောက်ပါအတိုင်းပါ</a:t>
            </a:r>
            <a:endParaRPr sz="1800"/>
          </a:p>
          <a:p>
            <a:pPr indent="-219075" lvl="0" marL="228600" rtl="0" algn="l">
              <a:spcBef>
                <a:spcPts val="1100"/>
              </a:spcBef>
              <a:spcAft>
                <a:spcPts val="0"/>
              </a:spcAft>
              <a:buSzPts val="1800"/>
              <a:buFont typeface="Arial"/>
              <a:buChar char="➛"/>
            </a:pPr>
            <a:r>
              <a:rPr lang="en" sz="1800"/>
              <a:t>Zar Zar Hlaing, Ye Kyaw Thu, Thepchai Supnithi and Ponrudee Netisopakul, "Graph-based Dependency Parser Building for Myanmar Language", In Proceedings of the 17th International Joint Symposium on Artificial Intelligence and Natural Language Processing (iSAI-NLP 2022), Nov 5 to 7, 2022, Chiang Mai, Thailand, pp. 1-6.</a:t>
            </a:r>
            <a:endParaRPr sz="1800"/>
          </a:p>
          <a:p>
            <a:pPr indent="-219075" lvl="0" marL="228600" rtl="0" algn="l">
              <a:spcBef>
                <a:spcPts val="1100"/>
              </a:spcBef>
              <a:spcAft>
                <a:spcPts val="0"/>
              </a:spcAft>
              <a:buSzPts val="1800"/>
              <a:buFont typeface="Arial"/>
              <a:buChar char="➛"/>
            </a:pPr>
            <a:r>
              <a:rPr lang="en" sz="1800"/>
              <a:t>Creative Commons Attribution-NonCommercial-Share Alike 4.0 International (CC BY-NC-SA 4.0) License</a:t>
            </a:r>
            <a:endParaRPr sz="1800"/>
          </a:p>
          <a:p>
            <a:pPr indent="-219075" lvl="0" marL="228600" rtl="0" algn="l">
              <a:spcBef>
                <a:spcPts val="1100"/>
              </a:spcBef>
              <a:spcAft>
                <a:spcPts val="1100"/>
              </a:spcAft>
              <a:buSzPts val="1800"/>
              <a:buFont typeface="Arial"/>
              <a:buChar char="➛"/>
            </a:pPr>
            <a:r>
              <a:rPr lang="en" sz="1800"/>
              <a:t>လိုင်စင်နဲ့ ပတ်သက်တဲ့အသေးစိတ်က ဒီလင့်ကို ဖတ်ပါ။ </a:t>
            </a:r>
            <a:r>
              <a:rPr lang="en" sz="1800" u="sng">
                <a:solidFill>
                  <a:schemeClr val="hlink"/>
                </a:solidFill>
                <a:hlinkClick r:id="rId3"/>
              </a:rPr>
              <a:t>https://creativecommons.org/licenses/by-nc-sa/4.0/</a:t>
            </a:r>
            <a:r>
              <a:rPr lang="en" sz="1800"/>
              <a:t> </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86"/>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(myHateSpeech)</a:t>
            </a:r>
            <a:endParaRPr/>
          </a:p>
        </p:txBody>
      </p:sp>
      <p:pic>
        <p:nvPicPr>
          <p:cNvPr id="769" name="Google Shape;769;p86"/>
          <p:cNvPicPr preferRelativeResize="0"/>
          <p:nvPr/>
        </p:nvPicPr>
        <p:blipFill>
          <a:blip r:embed="rId3">
            <a:alphaModFix/>
          </a:blip>
          <a:stretch>
            <a:fillRect/>
          </a:stretch>
        </p:blipFill>
        <p:spPr>
          <a:xfrm>
            <a:off x="533400" y="781050"/>
            <a:ext cx="5031359" cy="3435412"/>
          </a:xfrm>
          <a:prstGeom prst="rect">
            <a:avLst/>
          </a:prstGeom>
          <a:noFill/>
          <a:ln>
            <a:noFill/>
          </a:ln>
          <a:effectLst>
            <a:outerShdw blurRad="57150" rotWithShape="0" algn="bl" dir="5400000" dist="19050">
              <a:srgbClr val="000000">
                <a:alpha val="50000"/>
              </a:srgbClr>
            </a:outerShdw>
          </a:effectLst>
        </p:spPr>
      </p:pic>
      <p:sp>
        <p:nvSpPr>
          <p:cNvPr id="770" name="Google Shape;770;p86"/>
          <p:cNvSpPr txBox="1"/>
          <p:nvPr>
            <p:ph idx="4294967295" type="body"/>
          </p:nvPr>
        </p:nvSpPr>
        <p:spPr>
          <a:xfrm>
            <a:off x="598725" y="4288000"/>
            <a:ext cx="6028800" cy="599400"/>
          </a:xfrm>
          <a:prstGeom prst="rect">
            <a:avLst/>
          </a:prstGeom>
        </p:spPr>
        <p:txBody>
          <a:bodyPr anchorCtr="0" anchor="t" bIns="91425" lIns="91425" spcFirstLastPara="1" rIns="91425" wrap="square" tIns="91425">
            <a:noAutofit/>
          </a:bodyPr>
          <a:lstStyle/>
          <a:p>
            <a:pPr indent="-200025" lvl="0" marL="228600" rtl="0" algn="l">
              <a:spcBef>
                <a:spcPts val="1000"/>
              </a:spcBef>
              <a:spcAft>
                <a:spcPts val="1100"/>
              </a:spcAft>
              <a:buSzPts val="1500"/>
              <a:buFont typeface="Arial"/>
              <a:buChar char="➛"/>
            </a:pPr>
            <a:r>
              <a:rPr lang="en" sz="1500" u="sng">
                <a:solidFill>
                  <a:schemeClr val="hlink"/>
                </a:solidFill>
                <a:hlinkClick r:id="rId4"/>
              </a:rPr>
              <a:t>https://github.com/ye-kyaw-thu/myHateSpeech</a:t>
            </a:r>
            <a:r>
              <a:rPr lang="en" sz="1500"/>
              <a:t> </a:t>
            </a:r>
            <a:endParaRPr sz="1500"/>
          </a:p>
        </p:txBody>
      </p:sp>
      <p:sp>
        <p:nvSpPr>
          <p:cNvPr id="771" name="Google Shape;771;p86"/>
          <p:cNvSpPr txBox="1"/>
          <p:nvPr>
            <p:ph idx="4294967295" type="body"/>
          </p:nvPr>
        </p:nvSpPr>
        <p:spPr>
          <a:xfrm>
            <a:off x="5777425" y="850675"/>
            <a:ext cx="3039900" cy="39651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Arial"/>
              <a:buChar char="➛"/>
            </a:pPr>
            <a:r>
              <a:rPr lang="en" sz="1800"/>
              <a:t>အထူးသဖြင့် social media တွေထဲက မြန်မာအများစု အသုံးပြုကြတဲ့ Facebook မှာ ဆိုရင် နေ့စဉ်လိုလို hate speech တွေကို ပုံစံ အမျိုးမျိုးနဲ့ တွေ့ကြရပါလိမ့်မယ်</a:t>
            </a:r>
            <a:endParaRPr sz="1800"/>
          </a:p>
          <a:p>
            <a:pPr indent="-219075" lvl="0" marL="228600" rtl="0" algn="l">
              <a:spcBef>
                <a:spcPts val="1100"/>
              </a:spcBef>
              <a:spcAft>
                <a:spcPts val="1100"/>
              </a:spcAft>
              <a:buSzPts val="1800"/>
              <a:buFont typeface="Arial"/>
              <a:buChar char="➛"/>
            </a:pPr>
            <a:r>
              <a:rPr lang="en" sz="1800"/>
              <a:t>အဲဒါတွေကို ကွန်ပျူတာနဲ့ automatic detect လုပ်တာမျိုး လုပ်နိုင်ဖို့ ရည်ရွယ်တယ်</a:t>
            </a:r>
            <a:endParaRPr sz="1800"/>
          </a:p>
        </p:txBody>
      </p:sp>
      <p:sp>
        <p:nvSpPr>
          <p:cNvPr id="772" name="Google Shape;772;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87"/>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(myHateSpeech)</a:t>
            </a:r>
            <a:endParaRPr/>
          </a:p>
        </p:txBody>
      </p:sp>
      <p:sp>
        <p:nvSpPr>
          <p:cNvPr id="778" name="Google Shape;778;p87"/>
          <p:cNvSpPr txBox="1"/>
          <p:nvPr>
            <p:ph idx="4294967295" type="body"/>
          </p:nvPr>
        </p:nvSpPr>
        <p:spPr>
          <a:xfrm>
            <a:off x="434150" y="898075"/>
            <a:ext cx="8354400" cy="3994200"/>
          </a:xfrm>
          <a:prstGeom prst="rect">
            <a:avLst/>
          </a:prstGeom>
        </p:spPr>
        <p:txBody>
          <a:bodyPr anchorCtr="0" anchor="t" bIns="91425" lIns="91425" spcFirstLastPara="1" rIns="91425" wrap="square" tIns="91425">
            <a:noAutofit/>
          </a:bodyPr>
          <a:lstStyle/>
          <a:p>
            <a:pPr indent="-200025" lvl="0" marL="228600" rtl="0" algn="l">
              <a:spcBef>
                <a:spcPts val="1000"/>
              </a:spcBef>
              <a:spcAft>
                <a:spcPts val="0"/>
              </a:spcAft>
              <a:buSzPts val="1500"/>
              <a:buFont typeface="Arial"/>
              <a:buChar char="➛"/>
            </a:pPr>
            <a:r>
              <a:rPr lang="en" sz="1500"/>
              <a:t>ဖော်လော်မော်/ab မ ဟုတ် လို့ ပေါ့ 🤣 🤣	ab</a:t>
            </a:r>
            <a:endParaRPr sz="1500"/>
          </a:p>
          <a:p>
            <a:pPr indent="-200025" lvl="0" marL="228600" rtl="0" algn="l">
              <a:spcBef>
                <a:spcPts val="1100"/>
              </a:spcBef>
              <a:spcAft>
                <a:spcPts val="0"/>
              </a:spcAft>
              <a:buSzPts val="1500"/>
              <a:buFont typeface="Arial"/>
              <a:buChar char="➛"/>
            </a:pPr>
            <a:r>
              <a:rPr lang="en" sz="1500"/>
              <a:t>နား ကို မ လည် တာ	no</a:t>
            </a:r>
            <a:endParaRPr sz="1500"/>
          </a:p>
          <a:p>
            <a:pPr indent="-200025" lvl="0" marL="228600" rtl="0" algn="l">
              <a:spcBef>
                <a:spcPts val="1100"/>
              </a:spcBef>
              <a:spcAft>
                <a:spcPts val="0"/>
              </a:spcAft>
              <a:buSzPts val="1500"/>
              <a:buFont typeface="Arial"/>
              <a:buChar char="➛"/>
            </a:pPr>
            <a:r>
              <a:rPr lang="en" sz="1500"/>
              <a:t>ဆောက်မြင်ကပ်/ab ထင် တာ ပဲ	ab</a:t>
            </a:r>
            <a:endParaRPr sz="1500"/>
          </a:p>
          <a:p>
            <a:pPr indent="-200025" lvl="0" marL="228600" rtl="0" algn="l">
              <a:spcBef>
                <a:spcPts val="1100"/>
              </a:spcBef>
              <a:spcAft>
                <a:spcPts val="0"/>
              </a:spcAft>
              <a:buSzPts val="1500"/>
              <a:buFont typeface="Arial"/>
              <a:buChar char="➛"/>
            </a:pPr>
            <a:r>
              <a:rPr lang="en" sz="1500"/>
              <a:t>ကွမ်းယာ မှာ ထည့် စား တဲ့ စမုန်စပါး ထင် တယ်	no</a:t>
            </a:r>
            <a:endParaRPr sz="1500"/>
          </a:p>
          <a:p>
            <a:pPr indent="-200025" lvl="0" marL="228600" rtl="0" algn="l">
              <a:spcBef>
                <a:spcPts val="1100"/>
              </a:spcBef>
              <a:spcAft>
                <a:spcPts val="0"/>
              </a:spcAft>
              <a:buSzPts val="1500"/>
              <a:buFont typeface="Arial"/>
              <a:buChar char="➛"/>
            </a:pPr>
            <a:r>
              <a:rPr lang="en" sz="1500"/>
              <a:t>ဖလော်မော်/ab next version	ab</a:t>
            </a:r>
            <a:endParaRPr sz="1500"/>
          </a:p>
          <a:p>
            <a:pPr indent="-200025" lvl="0" marL="228600" rtl="0" algn="l">
              <a:spcBef>
                <a:spcPts val="1100"/>
              </a:spcBef>
              <a:spcAft>
                <a:spcPts val="0"/>
              </a:spcAft>
              <a:buSzPts val="1500"/>
              <a:buFont typeface="Arial"/>
              <a:buChar char="➛"/>
            </a:pPr>
            <a:r>
              <a:rPr lang="en" sz="1500"/>
              <a:t>ငါ လည်း သိ ချင် နေ တာ 😁 အဲ့လို စကား တွေ ကျ နားမလည် လို့ သင် ပေး ကြ ပါ ဦး 😂	no</a:t>
            </a:r>
            <a:endParaRPr sz="1500"/>
          </a:p>
          <a:p>
            <a:pPr indent="-200025" lvl="0" marL="228600" rtl="0" algn="l">
              <a:spcBef>
                <a:spcPts val="1100"/>
              </a:spcBef>
              <a:spcAft>
                <a:spcPts val="0"/>
              </a:spcAft>
              <a:buSzPts val="1500"/>
              <a:buFont typeface="Arial"/>
              <a:buChar char="➛"/>
            </a:pPr>
            <a:r>
              <a:rPr lang="en" sz="1500"/>
              <a:t>ငါ မ သိ လို့ ကိုကို့ ကို မေး ကြည့် တာ ကိုကို က လည်း baby က လွဲ ရင် မ သိ ဘူး တဲ့ 🥺	no</a:t>
            </a:r>
            <a:endParaRPr sz="1500"/>
          </a:p>
          <a:p>
            <a:pPr indent="-200025" lvl="0" marL="228600" rtl="0" algn="l">
              <a:spcBef>
                <a:spcPts val="1100"/>
              </a:spcBef>
              <a:spcAft>
                <a:spcPts val="0"/>
              </a:spcAft>
              <a:buSzPts val="1500"/>
              <a:buFont typeface="Arial"/>
              <a:buChar char="➛"/>
            </a:pPr>
            <a:r>
              <a:rPr lang="en" sz="1500"/>
              <a:t>ဖော်လော်မော်/ab နဲ့ ညီမ တော် တယ် လေ 😬	ab</a:t>
            </a:r>
            <a:endParaRPr sz="1500"/>
          </a:p>
          <a:p>
            <a:pPr indent="-200025" lvl="0" marL="228600" rtl="0" algn="l">
              <a:spcBef>
                <a:spcPts val="1100"/>
              </a:spcBef>
              <a:spcAft>
                <a:spcPts val="0"/>
              </a:spcAft>
              <a:buSzPts val="1500"/>
              <a:buFont typeface="Arial"/>
              <a:buChar char="➛"/>
            </a:pPr>
            <a:r>
              <a:rPr lang="en" sz="1500"/>
              <a:t>sမွေး/ab ကြီး တဲ့ 😂	ab</a:t>
            </a:r>
            <a:endParaRPr sz="1500"/>
          </a:p>
          <a:p>
            <a:pPr indent="-200025" lvl="0" marL="228600" rtl="0" algn="l">
              <a:spcBef>
                <a:spcPts val="1100"/>
              </a:spcBef>
              <a:spcAft>
                <a:spcPts val="1100"/>
              </a:spcAft>
              <a:buSzPts val="1500"/>
              <a:buFont typeface="Arial"/>
              <a:buChar char="➛"/>
            </a:pPr>
            <a:r>
              <a:rPr lang="en" sz="1500"/>
              <a:t>$မွှေး/ab ပါ	ab</a:t>
            </a:r>
            <a:endParaRPr sz="1500"/>
          </a:p>
        </p:txBody>
      </p:sp>
      <p:sp>
        <p:nvSpPr>
          <p:cNvPr id="779" name="Google Shape;779;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88"/>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(myHateSpeech)</a:t>
            </a:r>
            <a:endParaRPr/>
          </a:p>
        </p:txBody>
      </p:sp>
      <p:sp>
        <p:nvSpPr>
          <p:cNvPr id="785" name="Google Shape;785;p88"/>
          <p:cNvSpPr txBox="1"/>
          <p:nvPr>
            <p:ph idx="4294967295" type="body"/>
          </p:nvPr>
        </p:nvSpPr>
        <p:spPr>
          <a:xfrm>
            <a:off x="434150" y="898075"/>
            <a:ext cx="8354400" cy="3994200"/>
          </a:xfrm>
          <a:prstGeom prst="rect">
            <a:avLst/>
          </a:prstGeom>
        </p:spPr>
        <p:txBody>
          <a:bodyPr anchorCtr="0" anchor="t" bIns="91425" lIns="91425" spcFirstLastPara="1" rIns="91425" wrap="square" tIns="91425">
            <a:noAutofit/>
          </a:bodyPr>
          <a:lstStyle/>
          <a:p>
            <a:pPr indent="-200025" lvl="0" marL="228600" rtl="0" algn="l">
              <a:spcBef>
                <a:spcPts val="1000"/>
              </a:spcBef>
              <a:spcAft>
                <a:spcPts val="0"/>
              </a:spcAft>
              <a:buSzPts val="1500"/>
              <a:buFont typeface="Arial"/>
              <a:buChar char="➛"/>
            </a:pPr>
            <a:r>
              <a:rPr lang="en" sz="1500"/>
              <a:t>myHateSpeech ကောပတ်စ်ကလည်း ဒေတာဆက်တိုးဖို့ လိုအပ်ပါတယ်။ ဆက်လည်း လုပ်သွားပါမယ်။  </a:t>
            </a:r>
            <a:endParaRPr sz="1500"/>
          </a:p>
          <a:p>
            <a:pPr indent="-200025" lvl="0" marL="228600" rtl="0" algn="l">
              <a:spcBef>
                <a:spcPts val="1100"/>
              </a:spcBef>
              <a:spcAft>
                <a:spcPts val="0"/>
              </a:spcAft>
              <a:buSzPts val="1500"/>
              <a:buFont typeface="Arial"/>
              <a:buChar char="➛"/>
            </a:pPr>
            <a:r>
              <a:rPr lang="en" sz="1500"/>
              <a:t>လောလောဆယ် ဆောက်ပြီးသလောက် ဒေတာကိုပဲ သုံးပြီး လုပ်ခဲ့တဲ့ စမ်းသပ်မှုရလဒ်တွေကိုအောက်ပါ စာတမ်းအနေနဲ့ ရေးသားထုတ်ဝေခဲ့ပါတယ်။</a:t>
            </a:r>
            <a:endParaRPr sz="1500"/>
          </a:p>
          <a:p>
            <a:pPr indent="-200025" lvl="0" marL="228600" rtl="0" algn="l">
              <a:spcBef>
                <a:spcPts val="1100"/>
              </a:spcBef>
              <a:spcAft>
                <a:spcPts val="0"/>
              </a:spcAft>
              <a:buSzPts val="1500"/>
              <a:buFont typeface="Arial"/>
              <a:buChar char="➛"/>
            </a:pPr>
            <a:r>
              <a:rPr lang="en" sz="1500"/>
              <a:t>Nang Aeindray Kyaw, Ye Kyaw Thu, Hutchatai Chanlekha, Thazin Myint Oo, Okumura Manabu and Thepchai Supnithi, "Enhancing Hate Speech Classification in Myanmar Language Through Lexicon-Based Filtering", the 21st International Joint Conference on Computer Science and Software Engineering (JCSSE 2024), June 19-22, Phuket, Thailand, pp. 325-332</a:t>
            </a:r>
            <a:endParaRPr sz="1500"/>
          </a:p>
          <a:p>
            <a:pPr indent="-200025" lvl="0" marL="228600" rtl="0" algn="l">
              <a:spcBef>
                <a:spcPts val="1100"/>
              </a:spcBef>
              <a:spcAft>
                <a:spcPts val="1100"/>
              </a:spcAft>
              <a:buSzPts val="1500"/>
              <a:buFont typeface="Arial"/>
              <a:buChar char="➛"/>
            </a:pPr>
            <a:r>
              <a:rPr lang="en" sz="1500"/>
              <a:t>myHateSpeech ကောပတ်စ်ကို စိတ်ဝင်စားတဲ့သူတွေ၊ ကူချင်တဲ့ သူတွေ ရှိရင်လည်း ကျွန်တော့ကို ဆက်သွယ်ပါ။  </a:t>
            </a:r>
            <a:endParaRPr sz="1500"/>
          </a:p>
        </p:txBody>
      </p:sp>
      <p:sp>
        <p:nvSpPr>
          <p:cNvPr id="786" name="Google Shape;786;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89"/>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(myContradict)</a:t>
            </a:r>
            <a:endParaRPr/>
          </a:p>
        </p:txBody>
      </p:sp>
      <p:sp>
        <p:nvSpPr>
          <p:cNvPr id="792" name="Google Shape;792;p89"/>
          <p:cNvSpPr txBox="1"/>
          <p:nvPr>
            <p:ph idx="4294967295" type="body"/>
          </p:nvPr>
        </p:nvSpPr>
        <p:spPr>
          <a:xfrm>
            <a:off x="434150" y="4388875"/>
            <a:ext cx="7981200" cy="5796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1100"/>
              </a:spcAft>
              <a:buSzPts val="1800"/>
              <a:buFont typeface="Arial"/>
              <a:buChar char="➛"/>
            </a:pPr>
            <a:r>
              <a:rPr lang="en" sz="1800" u="sng">
                <a:solidFill>
                  <a:schemeClr val="hlink"/>
                </a:solidFill>
                <a:hlinkClick r:id="rId3"/>
              </a:rPr>
              <a:t>https://github.com/ye-kyaw-thu/myContradict</a:t>
            </a:r>
            <a:r>
              <a:rPr lang="en" sz="1800"/>
              <a:t> </a:t>
            </a:r>
            <a:endParaRPr sz="1800"/>
          </a:p>
        </p:txBody>
      </p:sp>
      <p:pic>
        <p:nvPicPr>
          <p:cNvPr id="793" name="Google Shape;793;p89"/>
          <p:cNvPicPr preferRelativeResize="0"/>
          <p:nvPr/>
        </p:nvPicPr>
        <p:blipFill>
          <a:blip r:embed="rId4">
            <a:alphaModFix/>
          </a:blip>
          <a:stretch>
            <a:fillRect/>
          </a:stretch>
        </p:blipFill>
        <p:spPr>
          <a:xfrm>
            <a:off x="533400" y="789425"/>
            <a:ext cx="4892797" cy="3673726"/>
          </a:xfrm>
          <a:prstGeom prst="rect">
            <a:avLst/>
          </a:prstGeom>
          <a:noFill/>
          <a:ln>
            <a:noFill/>
          </a:ln>
          <a:effectLst>
            <a:outerShdw blurRad="57150" rotWithShape="0" algn="bl" dir="5400000" dist="19050">
              <a:srgbClr val="000000">
                <a:alpha val="50000"/>
              </a:srgbClr>
            </a:outerShdw>
          </a:effectLst>
        </p:spPr>
      </p:pic>
      <p:sp>
        <p:nvSpPr>
          <p:cNvPr id="794" name="Google Shape;794;p89"/>
          <p:cNvSpPr txBox="1"/>
          <p:nvPr>
            <p:ph idx="4294967295" type="body"/>
          </p:nvPr>
        </p:nvSpPr>
        <p:spPr>
          <a:xfrm>
            <a:off x="5719800" y="850675"/>
            <a:ext cx="3097500" cy="39651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1100"/>
              </a:spcAft>
              <a:buSzPts val="1800"/>
              <a:buFont typeface="Arial"/>
              <a:buChar char="➛"/>
            </a:pPr>
            <a:r>
              <a:rPr lang="en" sz="1800"/>
              <a:t>Conversational AI အလုပ်တွေအတွက် တဖက်က ပြောလိုက်တဲ့ စကားကို ဆန့်ကျင်ပြီး ပြောနိုင်တာကလည်း အရေးကြီးလို့ myContradict ဒေတာကို ပြင်ဆင်ဖြစ်ခဲ့တယ်</a:t>
            </a:r>
            <a:endParaRPr sz="1800"/>
          </a:p>
        </p:txBody>
      </p:sp>
      <p:sp>
        <p:nvSpPr>
          <p:cNvPr id="795" name="Google Shape;795;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90"/>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(myContradict)</a:t>
            </a:r>
            <a:endParaRPr/>
          </a:p>
        </p:txBody>
      </p:sp>
      <p:sp>
        <p:nvSpPr>
          <p:cNvPr id="801" name="Google Shape;801;p90"/>
          <p:cNvSpPr txBox="1"/>
          <p:nvPr>
            <p:ph idx="4294967295" type="body"/>
          </p:nvPr>
        </p:nvSpPr>
        <p:spPr>
          <a:xfrm>
            <a:off x="434150" y="4082150"/>
            <a:ext cx="8383200" cy="6135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1100"/>
              </a:spcAft>
              <a:buSzPts val="1800"/>
              <a:buFont typeface="Arial"/>
              <a:buChar char="➛"/>
            </a:pPr>
            <a:r>
              <a:rPr lang="en" sz="1800"/>
              <a:t>myContradict ဒေတာမှာ ပါဝင်တဲ့ စုစုပေါင်း ဝဏ္ဏ၊ စာလုံး နဲ့ စာကြောင်း အရေအတွက်</a:t>
            </a:r>
            <a:endParaRPr sz="1800"/>
          </a:p>
        </p:txBody>
      </p:sp>
      <p:pic>
        <p:nvPicPr>
          <p:cNvPr id="802" name="Google Shape;802;p90"/>
          <p:cNvPicPr preferRelativeResize="0"/>
          <p:nvPr/>
        </p:nvPicPr>
        <p:blipFill>
          <a:blip r:embed="rId3">
            <a:alphaModFix/>
          </a:blip>
          <a:stretch>
            <a:fillRect/>
          </a:stretch>
        </p:blipFill>
        <p:spPr>
          <a:xfrm>
            <a:off x="838200" y="781050"/>
            <a:ext cx="6492715" cy="3148701"/>
          </a:xfrm>
          <a:prstGeom prst="rect">
            <a:avLst/>
          </a:prstGeom>
          <a:noFill/>
          <a:ln>
            <a:noFill/>
          </a:ln>
          <a:effectLst>
            <a:outerShdw blurRad="57150" rotWithShape="0" algn="bl" dir="5400000" dist="19050">
              <a:srgbClr val="000000">
                <a:alpha val="50000"/>
              </a:srgbClr>
            </a:outerShdw>
          </a:effectLst>
        </p:spPr>
      </p:pic>
      <p:sp>
        <p:nvSpPr>
          <p:cNvPr id="803" name="Google Shape;803;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91"/>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(myContradict)</a:t>
            </a:r>
            <a:endParaRPr/>
          </a:p>
        </p:txBody>
      </p:sp>
      <p:sp>
        <p:nvSpPr>
          <p:cNvPr id="809" name="Google Shape;809;p91"/>
          <p:cNvSpPr txBox="1"/>
          <p:nvPr>
            <p:ph idx="4294967295" type="body"/>
          </p:nvPr>
        </p:nvSpPr>
        <p:spPr>
          <a:xfrm>
            <a:off x="434150" y="4082150"/>
            <a:ext cx="7981200" cy="8100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1100"/>
              </a:spcAft>
              <a:buSzPts val="1800"/>
              <a:buFont typeface="Arial"/>
              <a:buChar char="➛"/>
            </a:pPr>
            <a:r>
              <a:rPr lang="en" sz="1800"/>
              <a:t>myContradict ဒေတာ ရဲ့ word segmentation, tagging ဥပမာပါ။  </a:t>
            </a:r>
            <a:endParaRPr sz="1800"/>
          </a:p>
        </p:txBody>
      </p:sp>
      <p:pic>
        <p:nvPicPr>
          <p:cNvPr id="810" name="Google Shape;810;p91"/>
          <p:cNvPicPr preferRelativeResize="0"/>
          <p:nvPr/>
        </p:nvPicPr>
        <p:blipFill>
          <a:blip r:embed="rId3">
            <a:alphaModFix/>
          </a:blip>
          <a:stretch>
            <a:fillRect/>
          </a:stretch>
        </p:blipFill>
        <p:spPr>
          <a:xfrm>
            <a:off x="1524000" y="781050"/>
            <a:ext cx="5326259" cy="3148700"/>
          </a:xfrm>
          <a:prstGeom prst="rect">
            <a:avLst/>
          </a:prstGeom>
          <a:noFill/>
          <a:ln>
            <a:noFill/>
          </a:ln>
          <a:effectLst>
            <a:outerShdw blurRad="57150" rotWithShape="0" algn="bl" dir="5400000" dist="19050">
              <a:srgbClr val="000000">
                <a:alpha val="50000"/>
              </a:srgbClr>
            </a:outerShdw>
          </a:effectLst>
        </p:spPr>
      </p:pic>
      <p:sp>
        <p:nvSpPr>
          <p:cNvPr id="811" name="Google Shape;811;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92"/>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(myContradict)</a:t>
            </a:r>
            <a:endParaRPr/>
          </a:p>
        </p:txBody>
      </p:sp>
      <p:pic>
        <p:nvPicPr>
          <p:cNvPr id="817" name="Google Shape;817;p92"/>
          <p:cNvPicPr preferRelativeResize="0"/>
          <p:nvPr/>
        </p:nvPicPr>
        <p:blipFill>
          <a:blip r:embed="rId3">
            <a:alphaModFix/>
          </a:blip>
          <a:stretch>
            <a:fillRect/>
          </a:stretch>
        </p:blipFill>
        <p:spPr>
          <a:xfrm>
            <a:off x="838200" y="865200"/>
            <a:ext cx="6258651" cy="4050650"/>
          </a:xfrm>
          <a:prstGeom prst="rect">
            <a:avLst/>
          </a:prstGeom>
          <a:noFill/>
          <a:ln>
            <a:noFill/>
          </a:ln>
          <a:effectLst>
            <a:outerShdw blurRad="57150" rotWithShape="0" algn="bl" dir="5400000" dist="19050">
              <a:srgbClr val="000000">
                <a:alpha val="50000"/>
              </a:srgbClr>
            </a:outerShdw>
          </a:effectLst>
        </p:spPr>
      </p:pic>
      <p:sp>
        <p:nvSpPr>
          <p:cNvPr id="818" name="Google Shape;818;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93"/>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(myContradict)</a:t>
            </a:r>
            <a:endParaRPr/>
          </a:p>
        </p:txBody>
      </p:sp>
      <p:sp>
        <p:nvSpPr>
          <p:cNvPr id="824" name="Google Shape;824;p93"/>
          <p:cNvSpPr txBox="1"/>
          <p:nvPr>
            <p:ph idx="4294967295" type="body"/>
          </p:nvPr>
        </p:nvSpPr>
        <p:spPr>
          <a:xfrm>
            <a:off x="586550" y="980350"/>
            <a:ext cx="7981200" cy="3529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2200"/>
              <a:t>POS Tagging</a:t>
            </a:r>
            <a:endParaRPr sz="2200"/>
          </a:p>
          <a:p>
            <a:pPr indent="-244475" lvl="0" marL="228600" rtl="0" algn="l">
              <a:spcBef>
                <a:spcPts val="1100"/>
              </a:spcBef>
              <a:spcAft>
                <a:spcPts val="0"/>
              </a:spcAft>
              <a:buSzPts val="2200"/>
              <a:buFont typeface="Arial"/>
              <a:buChar char="➛"/>
            </a:pPr>
            <a:r>
              <a:rPr lang="en" sz="2200"/>
              <a:t>For training multi-feature models, POS tagging was performed using the myPOS version 3.0 model, which leverages the RDRPOSTagger and achieves an F1-score of 96.53%. POS tags are provided at the word level, and for syllable-level tagging, a BIES (Begin, Inside, End, Single) scheme is used.</a:t>
            </a:r>
            <a:endParaRPr sz="2200"/>
          </a:p>
          <a:p>
            <a:pPr indent="-244475" lvl="0" marL="228600" rtl="0" algn="l">
              <a:spcBef>
                <a:spcPts val="1100"/>
              </a:spcBef>
              <a:spcAft>
                <a:spcPts val="1100"/>
              </a:spcAft>
              <a:buSzPts val="2200"/>
              <a:buFont typeface="Arial"/>
              <a:buChar char="➛"/>
            </a:pPr>
            <a:r>
              <a:rPr lang="en" sz="2200"/>
              <a:t>ဒီမှာပြောနေတဲ့ RDR ဆိုတာက Ripple Down Rules ဆိုတဲ့ နည်းလမ်းပါ</a:t>
            </a:r>
            <a:endParaRPr sz="2200"/>
          </a:p>
        </p:txBody>
      </p:sp>
      <p:sp>
        <p:nvSpPr>
          <p:cNvPr id="825" name="Google Shape;825;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94"/>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(myContradict)</a:t>
            </a:r>
            <a:endParaRPr/>
          </a:p>
        </p:txBody>
      </p:sp>
      <p:sp>
        <p:nvSpPr>
          <p:cNvPr id="831" name="Google Shape;831;p94"/>
          <p:cNvSpPr txBox="1"/>
          <p:nvPr>
            <p:ph idx="4294967295" type="body"/>
          </p:nvPr>
        </p:nvSpPr>
        <p:spPr>
          <a:xfrm>
            <a:off x="434150" y="4178825"/>
            <a:ext cx="7981200" cy="6372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1100"/>
              </a:spcAft>
              <a:buSzPts val="1800"/>
              <a:buFont typeface="Arial"/>
              <a:buChar char="➛"/>
            </a:pPr>
            <a:r>
              <a:rPr lang="en" sz="1800"/>
              <a:t>စာကြောင်းနှစ်ကြောင်းအကြား TAB ခြားထားတဲ့ format ပါ</a:t>
            </a:r>
            <a:endParaRPr sz="1800"/>
          </a:p>
        </p:txBody>
      </p:sp>
      <p:pic>
        <p:nvPicPr>
          <p:cNvPr id="832" name="Google Shape;832;p94"/>
          <p:cNvPicPr preferRelativeResize="0"/>
          <p:nvPr/>
        </p:nvPicPr>
        <p:blipFill>
          <a:blip r:embed="rId3">
            <a:alphaModFix/>
          </a:blip>
          <a:stretch>
            <a:fillRect/>
          </a:stretch>
        </p:blipFill>
        <p:spPr>
          <a:xfrm>
            <a:off x="152400" y="933450"/>
            <a:ext cx="8735574" cy="3010489"/>
          </a:xfrm>
          <a:prstGeom prst="rect">
            <a:avLst/>
          </a:prstGeom>
          <a:noFill/>
          <a:ln>
            <a:noFill/>
          </a:ln>
          <a:effectLst>
            <a:outerShdw blurRad="57150" rotWithShape="0" algn="bl" dir="5400000" dist="19050">
              <a:srgbClr val="000000">
                <a:alpha val="50000"/>
              </a:srgbClr>
            </a:outerShdw>
          </a:effectLst>
        </p:spPr>
      </p:pic>
      <p:sp>
        <p:nvSpPr>
          <p:cNvPr id="833" name="Google Shape;833;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0"/>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About Me</a:t>
            </a:r>
            <a:endParaRPr/>
          </a:p>
        </p:txBody>
      </p:sp>
      <p:sp>
        <p:nvSpPr>
          <p:cNvPr id="489" name="Google Shape;489;p50"/>
          <p:cNvSpPr txBox="1"/>
          <p:nvPr>
            <p:ph idx="4294967295" type="body"/>
          </p:nvPr>
        </p:nvSpPr>
        <p:spPr>
          <a:xfrm>
            <a:off x="4941800" y="816375"/>
            <a:ext cx="3875700" cy="37266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000"/>
              </a:spcBef>
              <a:spcAft>
                <a:spcPts val="0"/>
              </a:spcAft>
              <a:buSzPts val="1600"/>
              <a:buFont typeface="Montserrat"/>
              <a:buChar char="➛"/>
            </a:pPr>
            <a:r>
              <a:rPr lang="en" sz="1600"/>
              <a:t>Visiting Professor (from Jan 2019 to Present)</a:t>
            </a:r>
            <a:endParaRPr sz="1600"/>
          </a:p>
          <a:p>
            <a:pPr indent="-330200" lvl="0" marL="457200" rtl="0" algn="l">
              <a:lnSpc>
                <a:spcPct val="115000"/>
              </a:lnSpc>
              <a:spcBef>
                <a:spcPts val="1100"/>
              </a:spcBef>
              <a:spcAft>
                <a:spcPts val="1100"/>
              </a:spcAft>
              <a:buSzPts val="1600"/>
              <a:buFont typeface="Montserrat"/>
              <a:buChar char="➛"/>
            </a:pPr>
            <a:r>
              <a:rPr lang="en" sz="1600"/>
              <a:t>Supervising students at various institutions, including Assumption University (AU), Kasetsart University (KU), King Mongkut's Institute of Technology Ladkrabang (KMITL), Sirindhorn International Institute of Technology (SIIT), Japan Advanced Institute of Science and Technology (JAIST)</a:t>
            </a:r>
            <a:endParaRPr sz="1600"/>
          </a:p>
        </p:txBody>
      </p:sp>
      <p:sp>
        <p:nvSpPr>
          <p:cNvPr id="490" name="Google Shape;49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1" name="Google Shape;491;p50"/>
          <p:cNvPicPr preferRelativeResize="0"/>
          <p:nvPr/>
        </p:nvPicPr>
        <p:blipFill>
          <a:blip r:embed="rId3">
            <a:alphaModFix/>
          </a:blip>
          <a:stretch>
            <a:fillRect/>
          </a:stretch>
        </p:blipFill>
        <p:spPr>
          <a:xfrm>
            <a:off x="228600" y="961695"/>
            <a:ext cx="4522260" cy="33916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95"/>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(myContradict)</a:t>
            </a:r>
            <a:endParaRPr/>
          </a:p>
        </p:txBody>
      </p:sp>
      <p:sp>
        <p:nvSpPr>
          <p:cNvPr id="839" name="Google Shape;839;p95"/>
          <p:cNvSpPr txBox="1"/>
          <p:nvPr>
            <p:ph idx="4294967295" type="body"/>
          </p:nvPr>
        </p:nvSpPr>
        <p:spPr>
          <a:xfrm>
            <a:off x="586550" y="890425"/>
            <a:ext cx="7981200" cy="3753600"/>
          </a:xfrm>
          <a:prstGeom prst="rect">
            <a:avLst/>
          </a:prstGeom>
        </p:spPr>
        <p:txBody>
          <a:bodyPr anchorCtr="0" anchor="t" bIns="91425" lIns="91425" spcFirstLastPara="1" rIns="91425" wrap="square" tIns="91425">
            <a:noAutofit/>
          </a:bodyPr>
          <a:lstStyle/>
          <a:p>
            <a:pPr indent="-244475" lvl="0" marL="228600" rtl="0" algn="l">
              <a:spcBef>
                <a:spcPts val="1000"/>
              </a:spcBef>
              <a:spcAft>
                <a:spcPts val="0"/>
              </a:spcAft>
              <a:buSzPts val="2200"/>
              <a:buFont typeface="Arial"/>
              <a:buChar char="➛"/>
            </a:pPr>
            <a:r>
              <a:rPr lang="en" sz="2200"/>
              <a:t>myContradict (version 1.0) ကောပတ်စ်ကိုသုံးပြီး လုပ်ခဲ့တဲ့ စမ်းသပ်မှု ရလဒ်တွေကိုတော့ အောက်ပါ စာတမ်းမှာ အသေးစိတ် ဖော်ပြထားပါတယ်</a:t>
            </a:r>
            <a:endParaRPr sz="2200"/>
          </a:p>
          <a:p>
            <a:pPr indent="-244475" lvl="0" marL="228600" rtl="0" algn="l">
              <a:spcBef>
                <a:spcPts val="1100"/>
              </a:spcBef>
              <a:spcAft>
                <a:spcPts val="1100"/>
              </a:spcAft>
              <a:buSzPts val="2200"/>
              <a:buFont typeface="Arial"/>
              <a:buChar char="➛"/>
            </a:pPr>
            <a:r>
              <a:rPr lang="en" sz="2200"/>
              <a:t>Ye Kyaw Thu, Ei Myat Nwe and Thura Aung, "myContradict: Semi-supervised Contradictory Sentence Generation for Myanmar language", In Proceedings of the 19th International Joint Symposium on Artificial Intelligence and Natural Language Processing (iSAI-NLP 2024), Nov 11 to 15, 2024, Pattaya, Thailand, pp. 1-6</a:t>
            </a:r>
            <a:endParaRPr sz="2200"/>
          </a:p>
        </p:txBody>
      </p:sp>
      <p:sp>
        <p:nvSpPr>
          <p:cNvPr id="840" name="Google Shape;840;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96"/>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(myParaphrase)</a:t>
            </a:r>
            <a:endParaRPr/>
          </a:p>
        </p:txBody>
      </p:sp>
      <p:sp>
        <p:nvSpPr>
          <p:cNvPr id="846" name="Google Shape;846;p96"/>
          <p:cNvSpPr txBox="1"/>
          <p:nvPr>
            <p:ph idx="4294967295" type="body"/>
          </p:nvPr>
        </p:nvSpPr>
        <p:spPr>
          <a:xfrm>
            <a:off x="662750" y="4283850"/>
            <a:ext cx="7981200" cy="5322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1100"/>
              </a:spcAft>
              <a:buSzPts val="1800"/>
              <a:buFont typeface="Arial"/>
              <a:buChar char="➛"/>
            </a:pPr>
            <a:r>
              <a:rPr lang="en" sz="1800" u="sng">
                <a:solidFill>
                  <a:schemeClr val="hlink"/>
                </a:solidFill>
                <a:hlinkClick r:id="rId3"/>
              </a:rPr>
              <a:t>https://github.com/ye-kyaw-thu/myParaphrase</a:t>
            </a:r>
            <a:r>
              <a:rPr lang="en" sz="1800"/>
              <a:t> </a:t>
            </a:r>
            <a:endParaRPr sz="1800"/>
          </a:p>
        </p:txBody>
      </p:sp>
      <p:pic>
        <p:nvPicPr>
          <p:cNvPr id="847" name="Google Shape;847;p96"/>
          <p:cNvPicPr preferRelativeResize="0"/>
          <p:nvPr/>
        </p:nvPicPr>
        <p:blipFill>
          <a:blip r:embed="rId4">
            <a:alphaModFix/>
          </a:blip>
          <a:stretch>
            <a:fillRect/>
          </a:stretch>
        </p:blipFill>
        <p:spPr>
          <a:xfrm>
            <a:off x="838200" y="857250"/>
            <a:ext cx="5927695" cy="3383238"/>
          </a:xfrm>
          <a:prstGeom prst="rect">
            <a:avLst/>
          </a:prstGeom>
          <a:noFill/>
          <a:ln>
            <a:noFill/>
          </a:ln>
          <a:effectLst>
            <a:outerShdw blurRad="57150" rotWithShape="0" algn="bl" dir="5400000" dist="19050">
              <a:srgbClr val="000000">
                <a:alpha val="50000"/>
              </a:srgbClr>
            </a:outerShdw>
          </a:effectLst>
        </p:spPr>
      </p:pic>
      <p:sp>
        <p:nvSpPr>
          <p:cNvPr id="848" name="Google Shape;848;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97"/>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(myParaphrase)</a:t>
            </a:r>
            <a:endParaRPr/>
          </a:p>
        </p:txBody>
      </p:sp>
      <p:pic>
        <p:nvPicPr>
          <p:cNvPr id="854" name="Google Shape;854;p97"/>
          <p:cNvPicPr preferRelativeResize="0"/>
          <p:nvPr/>
        </p:nvPicPr>
        <p:blipFill>
          <a:blip r:embed="rId3">
            <a:alphaModFix/>
          </a:blip>
          <a:stretch>
            <a:fillRect/>
          </a:stretch>
        </p:blipFill>
        <p:spPr>
          <a:xfrm>
            <a:off x="533400" y="1162050"/>
            <a:ext cx="8105775" cy="2486025"/>
          </a:xfrm>
          <a:prstGeom prst="rect">
            <a:avLst/>
          </a:prstGeom>
          <a:noFill/>
          <a:ln>
            <a:noFill/>
          </a:ln>
          <a:effectLst>
            <a:outerShdw blurRad="57150" rotWithShape="0" algn="bl" dir="5400000" dist="19050">
              <a:srgbClr val="000000">
                <a:alpha val="50000"/>
              </a:srgbClr>
            </a:outerShdw>
          </a:effectLst>
        </p:spPr>
      </p:pic>
      <p:sp>
        <p:nvSpPr>
          <p:cNvPr id="855" name="Google Shape;855;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98"/>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(myParaphrase)</a:t>
            </a:r>
            <a:endParaRPr/>
          </a:p>
        </p:txBody>
      </p:sp>
      <p:sp>
        <p:nvSpPr>
          <p:cNvPr id="861" name="Google Shape;861;p98"/>
          <p:cNvSpPr txBox="1"/>
          <p:nvPr>
            <p:ph idx="4294967295" type="body"/>
          </p:nvPr>
        </p:nvSpPr>
        <p:spPr>
          <a:xfrm>
            <a:off x="434150" y="883675"/>
            <a:ext cx="8224800" cy="39324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Arial"/>
              <a:buChar char="➛"/>
            </a:pPr>
            <a:r>
              <a:rPr lang="en" sz="1800"/>
              <a:t>"19830","19831","19832","ဒီလို မကြာမကြာ အတူ စား ကြရအောင် ။","ငါတို့ မင်း ကို ကျေးဇူးတင် တယ် ။","0"</a:t>
            </a:r>
            <a:endParaRPr sz="1800"/>
          </a:p>
          <a:p>
            <a:pPr indent="-219075" lvl="0" marL="228600" rtl="0" algn="l">
              <a:spcBef>
                <a:spcPts val="1100"/>
              </a:spcBef>
              <a:spcAft>
                <a:spcPts val="0"/>
              </a:spcAft>
              <a:buSzPts val="1800"/>
              <a:buFont typeface="Arial"/>
              <a:buChar char="➛"/>
            </a:pPr>
            <a:r>
              <a:rPr lang="en" sz="1800"/>
              <a:t>"24566","24567","24568","မင်း ဘယ် ရထား စီးလာ မှာလဲ ။","ကျွန်မက သက်သက်လွတ်သမားရှင့် ။","0"</a:t>
            </a:r>
            <a:endParaRPr sz="1800"/>
          </a:p>
          <a:p>
            <a:pPr indent="-219075" lvl="0" marL="228600" rtl="0" algn="l">
              <a:spcBef>
                <a:spcPts val="1100"/>
              </a:spcBef>
              <a:spcAft>
                <a:spcPts val="0"/>
              </a:spcAft>
              <a:buSzPts val="1800"/>
              <a:buFont typeface="Arial"/>
              <a:buChar char="➛"/>
            </a:pPr>
            <a:r>
              <a:rPr lang="en" sz="1800"/>
              <a:t>"28755","28756","28757","ရေအေးအေးလေး က အမောပြေ စေ တယ် ။","ရေအေးအေးလေး က အမော ကို ပြေ သွား တာ ပဲ ။","1"</a:t>
            </a:r>
            <a:endParaRPr sz="1800"/>
          </a:p>
          <a:p>
            <a:pPr indent="-219075" lvl="0" marL="228600" rtl="0" algn="l">
              <a:spcBef>
                <a:spcPts val="1100"/>
              </a:spcBef>
              <a:spcAft>
                <a:spcPts val="0"/>
              </a:spcAft>
              <a:buSzPts val="1800"/>
              <a:buFont typeface="Arial"/>
              <a:buChar char="➛"/>
            </a:pPr>
            <a:r>
              <a:rPr lang="en" sz="1800"/>
              <a:t>"23088","23089","23090","ဘယ်သူ့ ကို သံသယဖြစ် တာ လဲ ။","ကဗျာ ရေး သလား ။","0"</a:t>
            </a:r>
            <a:endParaRPr sz="1800"/>
          </a:p>
          <a:p>
            <a:pPr indent="-219075" lvl="0" marL="228600" rtl="0" algn="l">
              <a:spcBef>
                <a:spcPts val="1100"/>
              </a:spcBef>
              <a:spcAft>
                <a:spcPts val="1100"/>
              </a:spcAft>
              <a:buSzPts val="1800"/>
              <a:buFont typeface="Arial"/>
              <a:buChar char="➛"/>
            </a:pPr>
            <a:r>
              <a:rPr lang="en" sz="1800"/>
              <a:t>"16027","16028","16029","တော် ပါ တယ် ကြိုးစား ပါ","တော် လိုက် တာ ကြိုးစား နော် အားမလျှော့ နဲ့","1"</a:t>
            </a:r>
            <a:endParaRPr sz="1800"/>
          </a:p>
        </p:txBody>
      </p:sp>
      <p:sp>
        <p:nvSpPr>
          <p:cNvPr id="862" name="Google Shape;862;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99"/>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(myParaphrase)</a:t>
            </a:r>
            <a:endParaRPr/>
          </a:p>
        </p:txBody>
      </p:sp>
      <p:sp>
        <p:nvSpPr>
          <p:cNvPr id="868" name="Google Shape;868;p99"/>
          <p:cNvSpPr txBox="1"/>
          <p:nvPr>
            <p:ph idx="4294967295" type="body"/>
          </p:nvPr>
        </p:nvSpPr>
        <p:spPr>
          <a:xfrm>
            <a:off x="434150" y="628650"/>
            <a:ext cx="8340000" cy="41874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Arial"/>
              <a:buChar char="➛"/>
            </a:pPr>
            <a:r>
              <a:rPr lang="en" sz="1800"/>
              <a:t>myParaphrase ကောပတ်စ်နဲ့ ပတ်သက်ပြီး conference စာတမ်းတစ်စောင် နဲ့ ဂျာနယ် စာတမ်း တစ်စောင်စီ ရေးသားခဲ့ကြပါတယ်။</a:t>
            </a:r>
            <a:endParaRPr sz="1800"/>
          </a:p>
          <a:p>
            <a:pPr indent="-219075" lvl="0" marL="228600" rtl="0" algn="l">
              <a:spcBef>
                <a:spcPts val="1100"/>
              </a:spcBef>
              <a:spcAft>
                <a:spcPts val="0"/>
              </a:spcAft>
              <a:buSzPts val="1800"/>
              <a:buFont typeface="Arial"/>
              <a:buChar char="➛"/>
            </a:pPr>
            <a:r>
              <a:rPr lang="en" sz="1800"/>
              <a:t>Myint Myint Htay, Ye Kyaw Thu, Hnin Aye Thant, Thepchai Supnithi, "Statistical Machine Translation for Myanmar Language Paraphrase Generation", In Proceedings of the 15th International Joint Symposium on Artificial Intelligence and Natural Language Processing (iSAI-NLP 2020), Nov 18 to Nov 20, 2020, Bangkok, Thailand, pp. 255-260. [Paper] (</a:t>
            </a:r>
            <a:r>
              <a:rPr lang="en" sz="1800">
                <a:solidFill>
                  <a:srgbClr val="FF0000"/>
                </a:solidFill>
              </a:rPr>
              <a:t>Best Paper Award</a:t>
            </a:r>
            <a:r>
              <a:rPr lang="en" sz="1800"/>
              <a:t>)</a:t>
            </a:r>
            <a:endParaRPr sz="1800"/>
          </a:p>
          <a:p>
            <a:pPr indent="-219075" lvl="0" marL="228600" rtl="0" algn="l">
              <a:spcBef>
                <a:spcPts val="1100"/>
              </a:spcBef>
              <a:spcAft>
                <a:spcPts val="1100"/>
              </a:spcAft>
              <a:buSzPts val="1800"/>
              <a:buFont typeface="Arial"/>
              <a:buChar char="➛"/>
            </a:pPr>
            <a:r>
              <a:rPr lang="en" sz="1800"/>
              <a:t>Myint Myint Htay, Ye Kyaw Thu, Hnin Aye Thant, Thepchai Supnithi, "Deep Siamese Neural Network Vs Random Forest for Myanmar Language Paraphrase Classification",  Journal of Intelligent Informatics and Smart Technology, Oct 2nd Issue, 2022, pp. 25-1 to 25-9.  (Submitted Feb 21, 2022; accepted July 17, 2022; published on 31 Oct 2022)</a:t>
            </a:r>
            <a:endParaRPr sz="1800"/>
          </a:p>
        </p:txBody>
      </p:sp>
      <p:sp>
        <p:nvSpPr>
          <p:cNvPr id="869" name="Google Shape;869;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00"/>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(myMedicon)</a:t>
            </a:r>
            <a:endParaRPr/>
          </a:p>
        </p:txBody>
      </p:sp>
      <p:sp>
        <p:nvSpPr>
          <p:cNvPr id="875" name="Google Shape;875;p100"/>
          <p:cNvSpPr txBox="1"/>
          <p:nvPr>
            <p:ph idx="4294967295" type="body"/>
          </p:nvPr>
        </p:nvSpPr>
        <p:spPr>
          <a:xfrm>
            <a:off x="891350" y="4322900"/>
            <a:ext cx="6685200" cy="5646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1100"/>
              </a:spcAft>
              <a:buSzPts val="1800"/>
              <a:buFont typeface="Arial"/>
              <a:buChar char="➛"/>
            </a:pPr>
            <a:r>
              <a:rPr lang="en" sz="1800" u="sng">
                <a:solidFill>
                  <a:schemeClr val="hlink"/>
                </a:solidFill>
                <a:hlinkClick r:id="rId3"/>
              </a:rPr>
              <a:t>https://github.com/ye-kyaw-thu/myMediCon</a:t>
            </a:r>
            <a:r>
              <a:rPr lang="en" sz="1800"/>
              <a:t> </a:t>
            </a:r>
            <a:endParaRPr sz="1800"/>
          </a:p>
        </p:txBody>
      </p:sp>
      <p:pic>
        <p:nvPicPr>
          <p:cNvPr id="876" name="Google Shape;876;p100"/>
          <p:cNvPicPr preferRelativeResize="0"/>
          <p:nvPr/>
        </p:nvPicPr>
        <p:blipFill>
          <a:blip r:embed="rId4">
            <a:alphaModFix/>
          </a:blip>
          <a:stretch>
            <a:fillRect/>
          </a:stretch>
        </p:blipFill>
        <p:spPr>
          <a:xfrm>
            <a:off x="1066800" y="857250"/>
            <a:ext cx="5928800" cy="3465649"/>
          </a:xfrm>
          <a:prstGeom prst="rect">
            <a:avLst/>
          </a:prstGeom>
          <a:noFill/>
          <a:ln>
            <a:noFill/>
          </a:ln>
          <a:effectLst>
            <a:outerShdw blurRad="57150" rotWithShape="0" algn="bl" dir="5400000" dist="19050">
              <a:srgbClr val="000000">
                <a:alpha val="50000"/>
              </a:srgbClr>
            </a:outerShdw>
          </a:effectLst>
        </p:spPr>
      </p:pic>
      <p:sp>
        <p:nvSpPr>
          <p:cNvPr id="877" name="Google Shape;877;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01"/>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(myMedicon)</a:t>
            </a:r>
            <a:endParaRPr/>
          </a:p>
        </p:txBody>
      </p:sp>
      <p:sp>
        <p:nvSpPr>
          <p:cNvPr id="883" name="Google Shape;883;p101"/>
          <p:cNvSpPr txBox="1"/>
          <p:nvPr>
            <p:ph idx="4294967295" type="body"/>
          </p:nvPr>
        </p:nvSpPr>
        <p:spPr>
          <a:xfrm>
            <a:off x="5186725" y="739600"/>
            <a:ext cx="3457200" cy="41478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Arial"/>
              <a:buChar char="➛"/>
            </a:pPr>
            <a:r>
              <a:rPr lang="en" sz="1800"/>
              <a:t>အင်္ဂလိပ်စာက မော်ဒယ်နဲ့ paraphrase လုပ်ထားတာပါ။</a:t>
            </a:r>
            <a:endParaRPr sz="1800"/>
          </a:p>
          <a:p>
            <a:pPr indent="-219075" lvl="0" marL="228600" rtl="0" algn="l">
              <a:spcBef>
                <a:spcPts val="1100"/>
              </a:spcBef>
              <a:spcAft>
                <a:spcPts val="0"/>
              </a:spcAft>
              <a:buSzPts val="1800"/>
              <a:buFont typeface="Arial"/>
              <a:buChar char="➛"/>
            </a:pPr>
            <a:r>
              <a:rPr lang="en" sz="1800"/>
              <a:t>မြန်မာစာနဲ့ ထိုင်းက machine translation နဲ့ ဘာသာပြန်ထားတာပါ</a:t>
            </a:r>
            <a:endParaRPr sz="1800"/>
          </a:p>
          <a:p>
            <a:pPr indent="-219075" lvl="0" marL="228600" rtl="0" algn="l">
              <a:spcBef>
                <a:spcPts val="1100"/>
              </a:spcBef>
              <a:spcAft>
                <a:spcPts val="0"/>
              </a:spcAft>
              <a:buSzPts val="1800"/>
              <a:buFont typeface="Arial"/>
              <a:buChar char="➛"/>
            </a:pPr>
            <a:r>
              <a:rPr lang="en" sz="1800"/>
              <a:t>မြန်မာစာကိုတော့ မဟာတန်းဘွဲ့လုပ်နေတဲ့ ကျောင်းသူ မြအိစံ (SIIT, Thailand) နဲ့အတူ စစ်နိုင်သလောက် စစ်ထားပါတယ်</a:t>
            </a:r>
            <a:endParaRPr sz="1800"/>
          </a:p>
          <a:p>
            <a:pPr indent="-219075" lvl="0" marL="228600" rtl="0" algn="l">
              <a:spcBef>
                <a:spcPts val="1100"/>
              </a:spcBef>
              <a:spcAft>
                <a:spcPts val="1100"/>
              </a:spcAft>
              <a:buSzPts val="1800"/>
              <a:buFont typeface="Arial"/>
              <a:buChar char="➛"/>
            </a:pPr>
            <a:r>
              <a:rPr lang="en" sz="1800"/>
              <a:t>En-Th-My parallel corpus ပါ</a:t>
            </a:r>
            <a:endParaRPr sz="1800"/>
          </a:p>
        </p:txBody>
      </p:sp>
      <p:pic>
        <p:nvPicPr>
          <p:cNvPr id="884" name="Google Shape;884;p101"/>
          <p:cNvPicPr preferRelativeResize="0"/>
          <p:nvPr/>
        </p:nvPicPr>
        <p:blipFill>
          <a:blip r:embed="rId3">
            <a:alphaModFix/>
          </a:blip>
          <a:stretch>
            <a:fillRect/>
          </a:stretch>
        </p:blipFill>
        <p:spPr>
          <a:xfrm>
            <a:off x="332225" y="938033"/>
            <a:ext cx="4568499" cy="3689667"/>
          </a:xfrm>
          <a:prstGeom prst="rect">
            <a:avLst/>
          </a:prstGeom>
          <a:noFill/>
          <a:ln>
            <a:noFill/>
          </a:ln>
          <a:effectLst>
            <a:outerShdw blurRad="57150" rotWithShape="0" algn="bl" dir="5400000" dist="19050">
              <a:srgbClr val="000000">
                <a:alpha val="50000"/>
              </a:srgbClr>
            </a:outerShdw>
          </a:effectLst>
        </p:spPr>
      </p:pic>
      <p:sp>
        <p:nvSpPr>
          <p:cNvPr id="885" name="Google Shape;885;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02"/>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(myMedicon)</a:t>
            </a:r>
            <a:endParaRPr/>
          </a:p>
        </p:txBody>
      </p:sp>
      <p:pic>
        <p:nvPicPr>
          <p:cNvPr id="891" name="Google Shape;891;p102"/>
          <p:cNvPicPr preferRelativeResize="0"/>
          <p:nvPr/>
        </p:nvPicPr>
        <p:blipFill>
          <a:blip r:embed="rId3">
            <a:alphaModFix/>
          </a:blip>
          <a:stretch>
            <a:fillRect/>
          </a:stretch>
        </p:blipFill>
        <p:spPr>
          <a:xfrm>
            <a:off x="304800" y="781050"/>
            <a:ext cx="8506550" cy="3371125"/>
          </a:xfrm>
          <a:prstGeom prst="rect">
            <a:avLst/>
          </a:prstGeom>
          <a:noFill/>
          <a:ln>
            <a:noFill/>
          </a:ln>
          <a:effectLst>
            <a:outerShdw blurRad="57150" rotWithShape="0" algn="bl" dir="5400000" dist="19050">
              <a:srgbClr val="000000">
                <a:alpha val="50000"/>
              </a:srgbClr>
            </a:outerShdw>
          </a:effectLst>
        </p:spPr>
      </p:pic>
      <p:sp>
        <p:nvSpPr>
          <p:cNvPr id="892" name="Google Shape;892;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03"/>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(myMedicon)</a:t>
            </a:r>
            <a:endParaRPr/>
          </a:p>
        </p:txBody>
      </p:sp>
      <p:sp>
        <p:nvSpPr>
          <p:cNvPr id="898" name="Google Shape;898;p103"/>
          <p:cNvSpPr txBox="1"/>
          <p:nvPr>
            <p:ph idx="4294967295" type="body"/>
          </p:nvPr>
        </p:nvSpPr>
        <p:spPr>
          <a:xfrm>
            <a:off x="662750" y="4322900"/>
            <a:ext cx="7981200" cy="4929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1100"/>
              </a:spcAft>
              <a:buSzPts val="1800"/>
              <a:buFont typeface="Arial"/>
              <a:buChar char="➛"/>
            </a:pPr>
            <a:r>
              <a:rPr lang="en" sz="1800"/>
              <a:t>Medical domain ဖြစ်တာကြောင့် ဘာသာပြန်ရတာ ခက်ခဲပါတယ်</a:t>
            </a:r>
            <a:endParaRPr sz="1800"/>
          </a:p>
        </p:txBody>
      </p:sp>
      <p:pic>
        <p:nvPicPr>
          <p:cNvPr id="899" name="Google Shape;899;p103"/>
          <p:cNvPicPr preferRelativeResize="0"/>
          <p:nvPr/>
        </p:nvPicPr>
        <p:blipFill>
          <a:blip r:embed="rId3">
            <a:alphaModFix/>
          </a:blip>
          <a:stretch>
            <a:fillRect/>
          </a:stretch>
        </p:blipFill>
        <p:spPr>
          <a:xfrm>
            <a:off x="152400" y="781050"/>
            <a:ext cx="8839201" cy="3368885"/>
          </a:xfrm>
          <a:prstGeom prst="rect">
            <a:avLst/>
          </a:prstGeom>
          <a:noFill/>
          <a:ln>
            <a:noFill/>
          </a:ln>
          <a:effectLst>
            <a:outerShdw blurRad="57150" rotWithShape="0" algn="bl" dir="5400000" dist="19050">
              <a:srgbClr val="000000">
                <a:alpha val="50000"/>
              </a:srgbClr>
            </a:outerShdw>
          </a:effectLst>
        </p:spPr>
      </p:pic>
      <p:sp>
        <p:nvSpPr>
          <p:cNvPr id="900" name="Google Shape;900;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04"/>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(myMedicon)</a:t>
            </a:r>
            <a:endParaRPr/>
          </a:p>
        </p:txBody>
      </p:sp>
      <p:sp>
        <p:nvSpPr>
          <p:cNvPr id="906" name="Google Shape;906;p104"/>
          <p:cNvSpPr txBox="1"/>
          <p:nvPr>
            <p:ph idx="4294967295" type="body"/>
          </p:nvPr>
        </p:nvSpPr>
        <p:spPr>
          <a:xfrm>
            <a:off x="662750" y="4399100"/>
            <a:ext cx="7981200" cy="4929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1100"/>
              </a:spcAft>
              <a:buSzPts val="1800"/>
              <a:buFont typeface="Arial"/>
              <a:buChar char="➛"/>
            </a:pPr>
            <a:r>
              <a:rPr lang="en" sz="1800"/>
              <a:t>အင်္ဂလိပ်စာ ဒေတာ ဥပမာ</a:t>
            </a:r>
            <a:endParaRPr sz="1800"/>
          </a:p>
        </p:txBody>
      </p:sp>
      <p:pic>
        <p:nvPicPr>
          <p:cNvPr id="907" name="Google Shape;907;p104"/>
          <p:cNvPicPr preferRelativeResize="0"/>
          <p:nvPr/>
        </p:nvPicPr>
        <p:blipFill>
          <a:blip r:embed="rId3">
            <a:alphaModFix/>
          </a:blip>
          <a:stretch>
            <a:fillRect/>
          </a:stretch>
        </p:blipFill>
        <p:spPr>
          <a:xfrm>
            <a:off x="685800" y="781050"/>
            <a:ext cx="7938433" cy="3618050"/>
          </a:xfrm>
          <a:prstGeom prst="rect">
            <a:avLst/>
          </a:prstGeom>
          <a:noFill/>
          <a:ln>
            <a:noFill/>
          </a:ln>
          <a:effectLst>
            <a:outerShdw blurRad="57150" rotWithShape="0" algn="bl" dir="5400000" dist="19050">
              <a:srgbClr val="000000">
                <a:alpha val="50000"/>
              </a:srgbClr>
            </a:outerShdw>
          </a:effectLst>
        </p:spPr>
      </p:pic>
      <p:sp>
        <p:nvSpPr>
          <p:cNvPr id="908" name="Google Shape;908;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1"/>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About Me</a:t>
            </a:r>
            <a:endParaRPr/>
          </a:p>
        </p:txBody>
      </p:sp>
      <p:sp>
        <p:nvSpPr>
          <p:cNvPr id="497" name="Google Shape;497;p51"/>
          <p:cNvSpPr txBox="1"/>
          <p:nvPr>
            <p:ph idx="4294967295" type="body"/>
          </p:nvPr>
        </p:nvSpPr>
        <p:spPr>
          <a:xfrm>
            <a:off x="5042653" y="816375"/>
            <a:ext cx="3875700" cy="37266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SzPts val="1800"/>
              <a:buFont typeface="Montserrat"/>
              <a:buChar char="➛"/>
            </a:pPr>
            <a:r>
              <a:rPr lang="en" sz="1800"/>
              <a:t>Lab Leader at LU Lab., Myanmar</a:t>
            </a:r>
            <a:endParaRPr sz="1800"/>
          </a:p>
          <a:p>
            <a:pPr indent="-342900" lvl="0" marL="457200" rtl="0" algn="l">
              <a:lnSpc>
                <a:spcPct val="115000"/>
              </a:lnSpc>
              <a:spcBef>
                <a:spcPts val="1100"/>
              </a:spcBef>
              <a:spcAft>
                <a:spcPts val="0"/>
              </a:spcAft>
              <a:buSzPts val="1800"/>
              <a:buFont typeface="Montserrat"/>
              <a:buChar char="➛"/>
            </a:pPr>
            <a:r>
              <a:rPr lang="en" sz="1800"/>
              <a:t>Established in 2019 </a:t>
            </a:r>
            <a:endParaRPr sz="1800"/>
          </a:p>
          <a:p>
            <a:pPr indent="-342900" lvl="0" marL="457200" rtl="0" algn="l">
              <a:lnSpc>
                <a:spcPct val="115000"/>
              </a:lnSpc>
              <a:spcBef>
                <a:spcPts val="1100"/>
              </a:spcBef>
              <a:spcAft>
                <a:spcPts val="0"/>
              </a:spcAft>
              <a:buSzPts val="1800"/>
              <a:buFont typeface="Montserrat"/>
              <a:buChar char="➛"/>
            </a:pPr>
            <a:r>
              <a:rPr lang="en" sz="1800"/>
              <a:t>Internship Camp</a:t>
            </a:r>
            <a:endParaRPr sz="1800"/>
          </a:p>
          <a:p>
            <a:pPr indent="-342900" lvl="0" marL="457200" rtl="0" algn="l">
              <a:lnSpc>
                <a:spcPct val="115000"/>
              </a:lnSpc>
              <a:spcBef>
                <a:spcPts val="1100"/>
              </a:spcBef>
              <a:spcAft>
                <a:spcPts val="1100"/>
              </a:spcAft>
              <a:buSzPts val="1800"/>
              <a:buFont typeface="Montserrat"/>
              <a:buChar char="➛"/>
            </a:pPr>
            <a:r>
              <a:rPr lang="en" sz="1800"/>
              <a:t>R&amp;Ds with undergrad, master’s and doctoral students </a:t>
            </a:r>
            <a:endParaRPr sz="1600"/>
          </a:p>
        </p:txBody>
      </p:sp>
      <p:sp>
        <p:nvSpPr>
          <p:cNvPr id="498" name="Google Shape;498;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9" name="Google Shape;499;p51"/>
          <p:cNvPicPr preferRelativeResize="0"/>
          <p:nvPr/>
        </p:nvPicPr>
        <p:blipFill>
          <a:blip r:embed="rId3">
            <a:alphaModFix/>
          </a:blip>
          <a:stretch>
            <a:fillRect/>
          </a:stretch>
        </p:blipFill>
        <p:spPr>
          <a:xfrm>
            <a:off x="261577" y="916691"/>
            <a:ext cx="4689526" cy="351714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05"/>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(myMedicon)</a:t>
            </a:r>
            <a:endParaRPr/>
          </a:p>
        </p:txBody>
      </p:sp>
      <p:sp>
        <p:nvSpPr>
          <p:cNvPr id="914" name="Google Shape;914;p105"/>
          <p:cNvSpPr txBox="1"/>
          <p:nvPr>
            <p:ph idx="4294967295" type="body"/>
          </p:nvPr>
        </p:nvSpPr>
        <p:spPr>
          <a:xfrm>
            <a:off x="662750" y="4322900"/>
            <a:ext cx="7981200" cy="4929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1100"/>
              </a:spcAft>
              <a:buSzPts val="1800"/>
              <a:buFont typeface="Arial"/>
              <a:buChar char="➛"/>
            </a:pPr>
            <a:r>
              <a:rPr lang="en" sz="1800"/>
              <a:t>ထိုင်း ဒေတာ ဥပမာ စာကြောင်းတချို့</a:t>
            </a:r>
            <a:endParaRPr sz="1800"/>
          </a:p>
        </p:txBody>
      </p:sp>
      <p:pic>
        <p:nvPicPr>
          <p:cNvPr id="915" name="Google Shape;915;p105"/>
          <p:cNvPicPr preferRelativeResize="0"/>
          <p:nvPr/>
        </p:nvPicPr>
        <p:blipFill>
          <a:blip r:embed="rId3">
            <a:alphaModFix/>
          </a:blip>
          <a:stretch>
            <a:fillRect/>
          </a:stretch>
        </p:blipFill>
        <p:spPr>
          <a:xfrm>
            <a:off x="609600" y="860213"/>
            <a:ext cx="6953301" cy="3538888"/>
          </a:xfrm>
          <a:prstGeom prst="rect">
            <a:avLst/>
          </a:prstGeom>
          <a:noFill/>
          <a:ln>
            <a:noFill/>
          </a:ln>
          <a:effectLst>
            <a:outerShdw blurRad="57150" rotWithShape="0" algn="bl" dir="5400000" dist="19050">
              <a:srgbClr val="000000">
                <a:alpha val="50000"/>
              </a:srgbClr>
            </a:outerShdw>
          </a:effectLst>
        </p:spPr>
      </p:pic>
      <p:sp>
        <p:nvSpPr>
          <p:cNvPr id="916" name="Google Shape;916;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06"/>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(myMedicon)</a:t>
            </a:r>
            <a:endParaRPr/>
          </a:p>
        </p:txBody>
      </p:sp>
      <p:sp>
        <p:nvSpPr>
          <p:cNvPr id="922" name="Google Shape;922;p106"/>
          <p:cNvSpPr txBox="1"/>
          <p:nvPr>
            <p:ph idx="4294967295" type="body"/>
          </p:nvPr>
        </p:nvSpPr>
        <p:spPr>
          <a:xfrm>
            <a:off x="434150" y="628650"/>
            <a:ext cx="8340000" cy="41874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Arial"/>
              <a:buChar char="➛"/>
            </a:pPr>
            <a:r>
              <a:rPr lang="en" sz="1800"/>
              <a:t>myMedicon ကောပတ်စ်ရဲ့ speech data (အသံဒေတာ) ကိုသုံးပြီး လုပ်ခဲ့တဲ့ Automatic Speech Recognition (ASR) ရလဒ်တွေကို အီတလီနိုင်ငံမှာ ကျင်းပခဲ့တဲ့ LREC-COLING 2024 conference မှာ စာတမ်း ဖတ်ခဲ့ကြပါတယ်။</a:t>
            </a:r>
            <a:endParaRPr sz="1800"/>
          </a:p>
          <a:p>
            <a:pPr indent="-219075" lvl="0" marL="228600" rtl="0" algn="l">
              <a:spcBef>
                <a:spcPts val="1100"/>
              </a:spcBef>
              <a:spcAft>
                <a:spcPts val="1100"/>
              </a:spcAft>
              <a:buSzPts val="1800"/>
              <a:buFont typeface="Arial"/>
              <a:buChar char="➛"/>
            </a:pPr>
            <a:r>
              <a:rPr lang="en" sz="1800"/>
              <a:t>Hay Man Htun, Ye Kyaw Thu, Hutchatai Chanlekha, Kotaro Funakoshi and Thepchai Supnithi, "End-to-End Burmese Automatic Speech Recognition for Medical Conversations", the 2024 Joint International Conference on Computational Linguistics, Language Resources and Evaluation (LREC-COLING 2024), 20-25 May, Torino, Italy, pp. 12032–12039</a:t>
            </a:r>
            <a:endParaRPr sz="1800"/>
          </a:p>
        </p:txBody>
      </p:sp>
      <p:sp>
        <p:nvSpPr>
          <p:cNvPr id="923" name="Google Shape;923;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07"/>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(MSL4Emergency)</a:t>
            </a:r>
            <a:endParaRPr/>
          </a:p>
        </p:txBody>
      </p:sp>
      <p:sp>
        <p:nvSpPr>
          <p:cNvPr id="929" name="Google Shape;929;p107"/>
          <p:cNvSpPr txBox="1"/>
          <p:nvPr>
            <p:ph idx="4294967295" type="body"/>
          </p:nvPr>
        </p:nvSpPr>
        <p:spPr>
          <a:xfrm>
            <a:off x="662750" y="3637100"/>
            <a:ext cx="7981200" cy="4929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1100"/>
              </a:spcAft>
              <a:buSzPts val="1800"/>
              <a:buFont typeface="Arial"/>
              <a:buChar char="➛"/>
            </a:pPr>
            <a:r>
              <a:rPr lang="en" sz="1800" u="sng">
                <a:solidFill>
                  <a:schemeClr val="hlink"/>
                </a:solidFill>
                <a:hlinkClick r:id="rId3"/>
              </a:rPr>
              <a:t>https://github.com/ye-kyaw-thu/MSL4Emergency</a:t>
            </a:r>
            <a:r>
              <a:rPr lang="en" sz="1800"/>
              <a:t> </a:t>
            </a:r>
            <a:endParaRPr sz="1800"/>
          </a:p>
        </p:txBody>
      </p:sp>
      <p:pic>
        <p:nvPicPr>
          <p:cNvPr id="930" name="Google Shape;930;p107"/>
          <p:cNvPicPr preferRelativeResize="0"/>
          <p:nvPr/>
        </p:nvPicPr>
        <p:blipFill>
          <a:blip r:embed="rId4">
            <a:alphaModFix/>
          </a:blip>
          <a:stretch>
            <a:fillRect/>
          </a:stretch>
        </p:blipFill>
        <p:spPr>
          <a:xfrm>
            <a:off x="228600" y="933450"/>
            <a:ext cx="8735574" cy="2413693"/>
          </a:xfrm>
          <a:prstGeom prst="rect">
            <a:avLst/>
          </a:prstGeom>
          <a:noFill/>
          <a:ln>
            <a:noFill/>
          </a:ln>
          <a:effectLst>
            <a:outerShdw blurRad="57150" rotWithShape="0" algn="bl" dir="5400000" dist="19050">
              <a:srgbClr val="000000">
                <a:alpha val="50000"/>
              </a:srgbClr>
            </a:outerShdw>
          </a:effectLst>
        </p:spPr>
      </p:pic>
      <p:sp>
        <p:nvSpPr>
          <p:cNvPr id="931" name="Google Shape;931;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08"/>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(MSL4Emergency)</a:t>
            </a:r>
            <a:endParaRPr/>
          </a:p>
        </p:txBody>
      </p:sp>
      <p:sp>
        <p:nvSpPr>
          <p:cNvPr id="937" name="Google Shape;937;p108"/>
          <p:cNvSpPr txBox="1"/>
          <p:nvPr>
            <p:ph idx="4294967295" type="body"/>
          </p:nvPr>
        </p:nvSpPr>
        <p:spPr>
          <a:xfrm>
            <a:off x="332225" y="677800"/>
            <a:ext cx="8398800" cy="4250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400"/>
              <a:t>Some examples of Myanmar written text and Myanmar sign language transcription are as follow:</a:t>
            </a:r>
            <a:endParaRPr sz="1400"/>
          </a:p>
          <a:p>
            <a:pPr indent="-193675" lvl="0" marL="228600" rtl="0" algn="l">
              <a:spcBef>
                <a:spcPts val="1100"/>
              </a:spcBef>
              <a:spcAft>
                <a:spcPts val="0"/>
              </a:spcAft>
              <a:buSzPts val="1400"/>
              <a:buFont typeface="Arial"/>
              <a:buChar char="➛"/>
            </a:pPr>
            <a:r>
              <a:rPr lang="en" sz="1400"/>
              <a:t>မီးချိတ် ။       မီးချိတ်</a:t>
            </a:r>
            <a:endParaRPr sz="1400"/>
          </a:p>
          <a:p>
            <a:pPr indent="-193675" lvl="0" marL="228600" rtl="0" algn="l">
              <a:spcBef>
                <a:spcPts val="1100"/>
              </a:spcBef>
              <a:spcAft>
                <a:spcPts val="0"/>
              </a:spcAft>
              <a:buSzPts val="1400"/>
              <a:buFont typeface="Arial"/>
              <a:buChar char="➛"/>
            </a:pPr>
            <a:r>
              <a:rPr lang="en" sz="1400"/>
              <a:t>သဲ အိတ် ။       အိတ် ထဲ သဲ</a:t>
            </a:r>
            <a:endParaRPr sz="1400"/>
          </a:p>
          <a:p>
            <a:pPr indent="-193675" lvl="0" marL="228600" rtl="0" algn="l">
              <a:spcBef>
                <a:spcPts val="1100"/>
              </a:spcBef>
              <a:spcAft>
                <a:spcPts val="0"/>
              </a:spcAft>
              <a:buSzPts val="1400"/>
              <a:buFont typeface="Arial"/>
              <a:buChar char="➛"/>
            </a:pPr>
            <a:r>
              <a:rPr lang="en" sz="1400"/>
              <a:t>မီးသတ်ဆေးဘူး ။       အနီ ဘူး ဖြန်း</a:t>
            </a:r>
            <a:endParaRPr sz="1400"/>
          </a:p>
          <a:p>
            <a:pPr indent="-193675" lvl="0" marL="228600" rtl="0" algn="l">
              <a:spcBef>
                <a:spcPts val="1100"/>
              </a:spcBef>
              <a:spcAft>
                <a:spcPts val="0"/>
              </a:spcAft>
              <a:buSzPts val="1400"/>
              <a:buFont typeface="Arial"/>
              <a:buChar char="➛"/>
            </a:pPr>
            <a:r>
              <a:rPr lang="en" sz="1400"/>
              <a:t>မီးလောင် လွယ် သော ပစ္စည်း များ ။       မီးလောင် တစ်ခါတည်း ဓာတ်ဆီ စက္ကူ စွန့်ပစ် အမျိုးမျိုး</a:t>
            </a:r>
            <a:endParaRPr sz="1400"/>
          </a:p>
          <a:p>
            <a:pPr indent="-193675" lvl="0" marL="228600" rtl="0" algn="l">
              <a:spcBef>
                <a:spcPts val="1100"/>
              </a:spcBef>
              <a:spcAft>
                <a:spcPts val="0"/>
              </a:spcAft>
              <a:buSzPts val="1400"/>
              <a:buFont typeface="Arial"/>
              <a:buChar char="➛"/>
            </a:pPr>
            <a:r>
              <a:rPr lang="en" sz="1400"/>
              <a:t>လောင်စာဆီ ။       ဓာတ်ဆီ 9 2 9 5 အောက်တိန်း အမျိုးမျိုး</a:t>
            </a:r>
            <a:endParaRPr sz="1400"/>
          </a:p>
          <a:p>
            <a:pPr indent="-193675" lvl="0" marL="228600" rtl="0" algn="l">
              <a:spcBef>
                <a:spcPts val="1100"/>
              </a:spcBef>
              <a:spcAft>
                <a:spcPts val="0"/>
              </a:spcAft>
              <a:buSzPts val="1400"/>
              <a:buFont typeface="Arial"/>
              <a:buChar char="➛"/>
            </a:pPr>
            <a:r>
              <a:rPr lang="en" sz="1400"/>
              <a:t>မီးခလုပ် ။       ခလုပ် နှိပ်</a:t>
            </a:r>
            <a:endParaRPr sz="1400"/>
          </a:p>
          <a:p>
            <a:pPr indent="-193675" lvl="0" marL="228600" rtl="0" algn="l">
              <a:spcBef>
                <a:spcPts val="1100"/>
              </a:spcBef>
              <a:spcAft>
                <a:spcPts val="0"/>
              </a:spcAft>
              <a:buSzPts val="1400"/>
              <a:buFont typeface="Arial"/>
              <a:buChar char="➛"/>
            </a:pPr>
            <a:r>
              <a:rPr lang="en" sz="1400"/>
              <a:t>မီးခိုး ။       မီး အခိုးအငွေ့ အမဲ</a:t>
            </a:r>
            <a:endParaRPr sz="1400"/>
          </a:p>
          <a:p>
            <a:pPr indent="-193675" lvl="0" marL="228600" rtl="0" algn="l">
              <a:spcBef>
                <a:spcPts val="1100"/>
              </a:spcBef>
              <a:spcAft>
                <a:spcPts val="0"/>
              </a:spcAft>
              <a:buSzPts val="1400"/>
              <a:buFont typeface="Arial"/>
              <a:buChar char="➛"/>
            </a:pPr>
            <a:r>
              <a:rPr lang="en" sz="1400"/>
              <a:t>အောက်စီဂျင် ။       အောက်ဆီဂျင် o 2</a:t>
            </a:r>
            <a:endParaRPr sz="1400"/>
          </a:p>
          <a:p>
            <a:pPr indent="-193675" lvl="0" marL="228600" rtl="0" algn="l">
              <a:spcBef>
                <a:spcPts val="1100"/>
              </a:spcBef>
              <a:spcAft>
                <a:spcPts val="0"/>
              </a:spcAft>
              <a:buSzPts val="1400"/>
              <a:buFont typeface="Arial"/>
              <a:buChar char="➛"/>
            </a:pPr>
            <a:r>
              <a:rPr lang="en" sz="1400"/>
              <a:t>ထွက်ပေါက် ။       ဆိုင်းဘုတ် အဲဒီက ပြေး တံခါးပေါက်</a:t>
            </a:r>
            <a:endParaRPr sz="1400"/>
          </a:p>
          <a:p>
            <a:pPr indent="-193675" lvl="0" marL="228600" rtl="0" algn="l">
              <a:spcBef>
                <a:spcPts val="1100"/>
              </a:spcBef>
              <a:spcAft>
                <a:spcPts val="1100"/>
              </a:spcAft>
              <a:buSzPts val="1400"/>
              <a:buFont typeface="Arial"/>
              <a:buChar char="➛"/>
            </a:pPr>
            <a:r>
              <a:rPr lang="en" sz="1400"/>
              <a:t>မီးသတ်ကား ။       ကား အရေးပေါ် မီးသတ်</a:t>
            </a:r>
            <a:endParaRPr sz="1400"/>
          </a:p>
        </p:txBody>
      </p:sp>
      <p:sp>
        <p:nvSpPr>
          <p:cNvPr id="938" name="Google Shape;938;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09"/>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(MSL4Emergency)</a:t>
            </a:r>
            <a:endParaRPr/>
          </a:p>
        </p:txBody>
      </p:sp>
      <p:pic>
        <p:nvPicPr>
          <p:cNvPr id="944" name="Google Shape;944;p109"/>
          <p:cNvPicPr preferRelativeResize="0"/>
          <p:nvPr/>
        </p:nvPicPr>
        <p:blipFill>
          <a:blip r:embed="rId3">
            <a:alphaModFix/>
          </a:blip>
          <a:stretch>
            <a:fillRect/>
          </a:stretch>
        </p:blipFill>
        <p:spPr>
          <a:xfrm>
            <a:off x="762000" y="801000"/>
            <a:ext cx="5927600" cy="4037699"/>
          </a:xfrm>
          <a:prstGeom prst="rect">
            <a:avLst/>
          </a:prstGeom>
          <a:noFill/>
          <a:ln>
            <a:noFill/>
          </a:ln>
          <a:effectLst>
            <a:outerShdw blurRad="57150" rotWithShape="0" algn="bl" dir="5400000" dist="19050">
              <a:srgbClr val="000000">
                <a:alpha val="50000"/>
              </a:srgbClr>
            </a:outerShdw>
          </a:effectLst>
        </p:spPr>
      </p:pic>
      <p:sp>
        <p:nvSpPr>
          <p:cNvPr id="945" name="Google Shape;945;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10"/>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a:t>
            </a:r>
            <a:r>
              <a:rPr lang="en"/>
              <a:t>MSL4Emergency</a:t>
            </a:r>
            <a:r>
              <a:rPr lang="en"/>
              <a:t>)</a:t>
            </a:r>
            <a:endParaRPr/>
          </a:p>
        </p:txBody>
      </p:sp>
      <p:sp>
        <p:nvSpPr>
          <p:cNvPr id="951" name="Google Shape;951;p110"/>
          <p:cNvSpPr txBox="1"/>
          <p:nvPr>
            <p:ph idx="4294967295" type="body"/>
          </p:nvPr>
        </p:nvSpPr>
        <p:spPr>
          <a:xfrm>
            <a:off x="434150" y="628650"/>
            <a:ext cx="8340000" cy="41874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Arial"/>
              <a:buChar char="➛"/>
            </a:pPr>
            <a:r>
              <a:rPr lang="en" sz="1800"/>
              <a:t>မြန်မာ လက်သင်္ကေတစကား နဲ့ ပတ်သက်တဲ့ စာတမ်းတွေလည်း ရေးသားခဲ့ပါတယ်</a:t>
            </a:r>
            <a:endParaRPr sz="1800"/>
          </a:p>
          <a:p>
            <a:pPr indent="-219075" lvl="0" marL="228600" rtl="0" algn="l">
              <a:spcBef>
                <a:spcPts val="1100"/>
              </a:spcBef>
              <a:spcAft>
                <a:spcPts val="0"/>
              </a:spcAft>
              <a:buSzPts val="1800"/>
              <a:buFont typeface="Arial"/>
              <a:buChar char="➛"/>
            </a:pPr>
            <a:r>
              <a:rPr lang="en" sz="1800"/>
              <a:t>Swe Zin Moe, Ye Kyaw Thu, Hnin Aye Thant, Nandar Win Min, and Thepchai Supnithi, "Unsupervised Neural Machine Translation between Myanmar Sign Language and Myanmar Language", Journal of Intelligent Informatics and Smart Technology, April 1st Issue, 2020, pp. 53-61. (Submitted December 21, 2019; accepted March 6, 2020; revised March 16, 2020; published online April 30, 2020)</a:t>
            </a:r>
            <a:endParaRPr sz="1800"/>
          </a:p>
          <a:p>
            <a:pPr indent="-219075" lvl="0" marL="228600" rtl="0" algn="l">
              <a:spcBef>
                <a:spcPts val="1100"/>
              </a:spcBef>
              <a:spcAft>
                <a:spcPts val="1100"/>
              </a:spcAft>
              <a:buSzPts val="1800"/>
              <a:buFont typeface="Arial"/>
              <a:buChar char="➛"/>
            </a:pPr>
            <a:r>
              <a:rPr lang="en" sz="1800"/>
              <a:t>Ni Htwe Aung, Ye Kyaw Thu, Su Su Maung, Swe Zin Moe, Hlaing Myat Nwe, "Transfer Learning Based Myanmar Sign Language Recognition for Myanmar Consonants", Journal of Intelligent Informatics and Smart Technology, April 1st Issue, 2020, pp. 35-44. (submitted December 21, 2019; accepted March 6, 2020; revised March 16, 2020; published online April 30, 2020)</a:t>
            </a:r>
            <a:endParaRPr sz="1800"/>
          </a:p>
        </p:txBody>
      </p:sp>
      <p:sp>
        <p:nvSpPr>
          <p:cNvPr id="952" name="Google Shape;952;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11"/>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a:t>
            </a:r>
            <a:r>
              <a:rPr lang="en"/>
              <a:t>MSL4Emergency</a:t>
            </a:r>
            <a:r>
              <a:rPr lang="en"/>
              <a:t>)</a:t>
            </a:r>
            <a:endParaRPr/>
          </a:p>
        </p:txBody>
      </p:sp>
      <p:sp>
        <p:nvSpPr>
          <p:cNvPr id="958" name="Google Shape;958;p111"/>
          <p:cNvSpPr txBox="1"/>
          <p:nvPr>
            <p:ph idx="4294967295" type="body"/>
          </p:nvPr>
        </p:nvSpPr>
        <p:spPr>
          <a:xfrm>
            <a:off x="434150" y="628650"/>
            <a:ext cx="8340000" cy="41874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Arial"/>
              <a:buChar char="➛"/>
            </a:pPr>
            <a:r>
              <a:rPr lang="en" sz="1800"/>
              <a:t>Hlaing Myat Nwe, Ye Kyaw Thu, Hnin Aye Thant, "Myanmar SignWriting Keyboard Mapping Layout for Fingerspelling", Journal of Intelligent Informatics and Smart Technology, April 1st Issue, 2020, pp. 45-52. (submitted December 21, 2019; accepted March 6, 2020; revised April 25, 2020; published online April 30, 2020)</a:t>
            </a:r>
            <a:endParaRPr sz="1800"/>
          </a:p>
          <a:p>
            <a:pPr indent="-219075" lvl="0" marL="228600" rtl="0" algn="l">
              <a:spcBef>
                <a:spcPts val="1100"/>
              </a:spcBef>
              <a:spcAft>
                <a:spcPts val="1100"/>
              </a:spcAft>
              <a:buSzPts val="1800"/>
              <a:buFont typeface="Arial"/>
              <a:buChar char="➛"/>
            </a:pPr>
            <a:r>
              <a:rPr lang="en" sz="1800"/>
              <a:t>Swe Zin Moe, Ye Kyaw Thu, Hlaing Myat Nwe, Hnin Wai Wai Hlaing, Ni Htwe Aung, Khaing Hsu Wai, Hnin Aye Thant, Nandar Win Min, "Development of Natural Language Processing based Communication and Educational Assisted Systems for the People with Hearing Disability in Myanmar", Journal Linguas &amp; Letras, e-ISSN: 1981-4755, ISSN:  1517-7238, Date of Publication online: December/2019, Vol. 20 N. 48 (DOI: 10.5935/1981-4755.20190031)</a:t>
            </a:r>
            <a:endParaRPr sz="1800"/>
          </a:p>
        </p:txBody>
      </p:sp>
      <p:sp>
        <p:nvSpPr>
          <p:cNvPr id="959" name="Google Shape;959;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12"/>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a:t>
            </a:r>
            <a:r>
              <a:rPr lang="en"/>
              <a:t>MSL4Emergency</a:t>
            </a:r>
            <a:r>
              <a:rPr lang="en"/>
              <a:t>)</a:t>
            </a:r>
            <a:endParaRPr/>
          </a:p>
        </p:txBody>
      </p:sp>
      <p:sp>
        <p:nvSpPr>
          <p:cNvPr id="965" name="Google Shape;965;p112"/>
          <p:cNvSpPr txBox="1"/>
          <p:nvPr>
            <p:ph idx="4294967295" type="body"/>
          </p:nvPr>
        </p:nvSpPr>
        <p:spPr>
          <a:xfrm>
            <a:off x="434150" y="628650"/>
            <a:ext cx="8340000" cy="41874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Arial"/>
              <a:buChar char="➛"/>
            </a:pPr>
            <a:r>
              <a:rPr lang="en" sz="1800"/>
              <a:t>Hnin Wai Wai Hlaing, Ye Kyaw Thu, Swe Zin Moe, Hlaing Myat Nwe, Ni Htwe Aung, Nandar Win Min, Hnin Aye Thant, "Statistical Machine Translation between Myanmar Sign Language and Myanmar SignWriting", In Proceedings of the 1st International Symposium on Artificial Intelligence for ASEAN Development (ASEAN-AI 2018), March 26-27, 2018, Phuket, Thailand, pp. 65-72.</a:t>
            </a:r>
            <a:endParaRPr sz="1800"/>
          </a:p>
          <a:p>
            <a:pPr indent="-219075" lvl="0" marL="228600" rtl="0" algn="l">
              <a:spcBef>
                <a:spcPts val="1100"/>
              </a:spcBef>
              <a:spcAft>
                <a:spcPts val="0"/>
              </a:spcAft>
              <a:buSzPts val="1800"/>
              <a:buFont typeface="Arial"/>
              <a:buChar char="➛"/>
            </a:pPr>
            <a:r>
              <a:rPr lang="en" sz="1800"/>
              <a:t>Hlaing Myat Nwe, Ye Kyaw Thu, Hnin Wai Wai Hlaing, Swe Zin Moe, Ni Htwe Aung , Hnin Aye Thant , Nanda Win Min, "Two Fingerspelling Keyboard Layouts for Myanmar SignWriting", In Proceedings of ICCA2018, February 22-23, 2018, Yangon, Myanmar, pp. 290-298.</a:t>
            </a:r>
            <a:endParaRPr sz="1800"/>
          </a:p>
          <a:p>
            <a:pPr indent="-219075" lvl="0" marL="228600" rtl="0" algn="l">
              <a:spcBef>
                <a:spcPts val="1100"/>
              </a:spcBef>
              <a:spcAft>
                <a:spcPts val="1100"/>
              </a:spcAft>
              <a:buSzPts val="1800"/>
              <a:buFont typeface="Arial"/>
              <a:buChar char="➛"/>
            </a:pPr>
            <a:r>
              <a:rPr lang="en" sz="1800"/>
              <a:t>တခြား စာတမ်းတွေလည်း ရှိပါသေးတယ်</a:t>
            </a:r>
            <a:endParaRPr sz="1800"/>
          </a:p>
        </p:txBody>
      </p:sp>
      <p:sp>
        <p:nvSpPr>
          <p:cNvPr id="966" name="Google Shape;966;p1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13"/>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(Muthit Braille)</a:t>
            </a:r>
            <a:endParaRPr/>
          </a:p>
        </p:txBody>
      </p:sp>
      <p:sp>
        <p:nvSpPr>
          <p:cNvPr id="972" name="Google Shape;972;p1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73" name="Google Shape;973;p113"/>
          <p:cNvPicPr preferRelativeResize="0"/>
          <p:nvPr/>
        </p:nvPicPr>
        <p:blipFill>
          <a:blip r:embed="rId3">
            <a:alphaModFix/>
          </a:blip>
          <a:stretch>
            <a:fillRect/>
          </a:stretch>
        </p:blipFill>
        <p:spPr>
          <a:xfrm>
            <a:off x="426144" y="867495"/>
            <a:ext cx="8251985" cy="381370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14"/>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(Muhaung Braille)</a:t>
            </a:r>
            <a:endParaRPr/>
          </a:p>
        </p:txBody>
      </p:sp>
      <p:sp>
        <p:nvSpPr>
          <p:cNvPr id="979" name="Google Shape;979;p1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80" name="Google Shape;980;p114"/>
          <p:cNvPicPr preferRelativeResize="0"/>
          <p:nvPr/>
        </p:nvPicPr>
        <p:blipFill>
          <a:blip r:embed="rId3">
            <a:alphaModFix/>
          </a:blip>
          <a:stretch>
            <a:fillRect/>
          </a:stretch>
        </p:blipFill>
        <p:spPr>
          <a:xfrm>
            <a:off x="1276190" y="781050"/>
            <a:ext cx="6149225" cy="4210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2"/>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About Me</a:t>
            </a:r>
            <a:endParaRPr/>
          </a:p>
        </p:txBody>
      </p:sp>
      <p:pic>
        <p:nvPicPr>
          <p:cNvPr id="505" name="Google Shape;505;p52"/>
          <p:cNvPicPr preferRelativeResize="0"/>
          <p:nvPr/>
        </p:nvPicPr>
        <p:blipFill>
          <a:blip r:embed="rId3">
            <a:alphaModFix/>
          </a:blip>
          <a:stretch>
            <a:fillRect/>
          </a:stretch>
        </p:blipFill>
        <p:spPr>
          <a:xfrm>
            <a:off x="381000" y="781050"/>
            <a:ext cx="5498471" cy="4210051"/>
          </a:xfrm>
          <a:prstGeom prst="rect">
            <a:avLst/>
          </a:prstGeom>
          <a:noFill/>
          <a:ln>
            <a:noFill/>
          </a:ln>
          <a:effectLst>
            <a:outerShdw blurRad="57150" rotWithShape="0" algn="bl" dir="5400000" dist="19050">
              <a:srgbClr val="000000">
                <a:alpha val="50000"/>
              </a:srgbClr>
            </a:outerShdw>
          </a:effectLst>
        </p:spPr>
      </p:pic>
      <p:sp>
        <p:nvSpPr>
          <p:cNvPr id="506" name="Google Shape;506;p52"/>
          <p:cNvSpPr txBox="1"/>
          <p:nvPr>
            <p:ph idx="4294967295" type="body"/>
          </p:nvPr>
        </p:nvSpPr>
        <p:spPr>
          <a:xfrm>
            <a:off x="6108800" y="883675"/>
            <a:ext cx="2694300" cy="37461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Montserrat"/>
              <a:buChar char="➛"/>
            </a:pPr>
            <a:r>
              <a:rPr lang="en" sz="1800"/>
              <a:t>VoiceTra Project</a:t>
            </a:r>
            <a:endParaRPr sz="1800"/>
          </a:p>
          <a:p>
            <a:pPr indent="-219075" lvl="0" marL="228600" rtl="0" algn="l">
              <a:spcBef>
                <a:spcPts val="1100"/>
              </a:spcBef>
              <a:spcAft>
                <a:spcPts val="0"/>
              </a:spcAft>
              <a:buSzPts val="1800"/>
              <a:buFont typeface="Arial"/>
              <a:buChar char="➛"/>
            </a:pPr>
            <a:r>
              <a:rPr lang="en" sz="1800" u="sng">
                <a:solidFill>
                  <a:schemeClr val="hlink"/>
                </a:solidFill>
                <a:hlinkClick r:id="rId4"/>
              </a:rPr>
              <a:t>https://voicetra.nict.go.jp/en/</a:t>
            </a:r>
            <a:r>
              <a:rPr lang="en" sz="1800"/>
              <a:t> </a:t>
            </a:r>
            <a:endParaRPr sz="1800"/>
          </a:p>
          <a:p>
            <a:pPr indent="-219075" lvl="0" marL="228600" rtl="0" algn="l">
              <a:spcBef>
                <a:spcPts val="1100"/>
              </a:spcBef>
              <a:spcAft>
                <a:spcPts val="1100"/>
              </a:spcAft>
              <a:buSzPts val="1800"/>
              <a:buFont typeface="Arial"/>
              <a:buChar char="➛"/>
            </a:pPr>
            <a:r>
              <a:rPr lang="en" sz="1800"/>
              <a:t>ဒီ ပရောဂျက်မှာ မြန်မာစာကို ထည့်နိုင်ဖို့အတွက် ၄နှစ်တိတိ NICT လို့ခေါ်တဲ့ ဂျပန်အစိုးရ သုတေသနဌာန၊ ကျိုတိုမှာ အလုပ်လုပ်ခဲ့တယ်</a:t>
            </a:r>
            <a:endParaRPr sz="1800"/>
          </a:p>
        </p:txBody>
      </p:sp>
      <p:sp>
        <p:nvSpPr>
          <p:cNvPr id="507" name="Google Shape;507;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15"/>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(Braille)</a:t>
            </a:r>
            <a:endParaRPr/>
          </a:p>
        </p:txBody>
      </p:sp>
      <p:sp>
        <p:nvSpPr>
          <p:cNvPr id="986" name="Google Shape;986;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7" name="Google Shape;987;p115"/>
          <p:cNvSpPr txBox="1"/>
          <p:nvPr>
            <p:ph idx="4294967295" type="body"/>
          </p:nvPr>
        </p:nvSpPr>
        <p:spPr>
          <a:xfrm>
            <a:off x="434150" y="628650"/>
            <a:ext cx="8340000" cy="41874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Arial"/>
              <a:buChar char="➛"/>
            </a:pPr>
            <a:r>
              <a:rPr lang="en" sz="1800"/>
              <a:t>ကျွန်တော်တို့ ဆောက်ထားတဲ့ မူသစ် မျက်မမြင်စာ ကောပတ်စ်နဲ့ ပတ်သက်တဲ့ စာတမ်းက အောက်ပါအတိုင်းပါ </a:t>
            </a:r>
            <a:endParaRPr sz="1800"/>
          </a:p>
          <a:p>
            <a:pPr indent="-219075" lvl="0" marL="228600" rtl="0" algn="l">
              <a:spcBef>
                <a:spcPts val="1100"/>
              </a:spcBef>
              <a:spcAft>
                <a:spcPts val="1100"/>
              </a:spcAft>
              <a:buSzPts val="1800"/>
              <a:buFont typeface="Arial"/>
              <a:buChar char="➛"/>
            </a:pPr>
            <a:r>
              <a:rPr lang="en" sz="1800"/>
              <a:t>Zun Hlaing Moe, Thida San, Ei Thandar Phyu, Hlaing Myat Nwe, Hnin Aye Thant, Naw Naw, Htet Ne Oo, Thepchai Supnithi, Ye Kyaw Thu, "Myanmar Text (Burmese) and Braille (Mu Thit) Machine Translation Applying IBM Model 1 and 2",  Journal of Intelligent Informatics and Smart Technology, April 1st Issue, 2021, pp. 18-26. (Submitted February 8, 2021; accepted March 11, 2021; revised April 15, 2021; published online April 25, 2021 )</a:t>
            </a:r>
            <a:endParaRPr sz="18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16"/>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(Braille)</a:t>
            </a:r>
            <a:endParaRPr/>
          </a:p>
        </p:txBody>
      </p:sp>
      <p:sp>
        <p:nvSpPr>
          <p:cNvPr id="993" name="Google Shape;993;p1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94" name="Google Shape;994;p116"/>
          <p:cNvSpPr txBox="1"/>
          <p:nvPr>
            <p:ph idx="4294967295" type="body"/>
          </p:nvPr>
        </p:nvSpPr>
        <p:spPr>
          <a:xfrm>
            <a:off x="434150" y="628650"/>
            <a:ext cx="8340000" cy="41874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Arial"/>
              <a:buChar char="➛"/>
            </a:pPr>
            <a:r>
              <a:rPr lang="en" sz="1800"/>
              <a:t>ပြီးတော့ CADT ကမ္ဘောဒီးယားမှာ ဧည့်ပါမောက္ခအဖြစ် ရှိနေစဉ်မှာလည်း ခမာ မျက်မမြင်စာ ကောပတ်စ်ကို ITC (Institute of Technology of Cambodia) ကကျောင်းသားတွေနဲ့ အတူဆောက်ခဲ့ကြပါသေးတယ်။  </a:t>
            </a:r>
            <a:endParaRPr sz="1800"/>
          </a:p>
          <a:p>
            <a:pPr indent="-219075" lvl="0" marL="228600" rtl="0" algn="l">
              <a:spcBef>
                <a:spcPts val="1100"/>
              </a:spcBef>
              <a:spcAft>
                <a:spcPts val="0"/>
              </a:spcAft>
              <a:buSzPts val="1800"/>
              <a:buFont typeface="Arial"/>
              <a:buChar char="➛"/>
            </a:pPr>
            <a:r>
              <a:rPr lang="en" sz="1800"/>
              <a:t>Kimhuoy Yann, Ponleur Veng, Ye Kyaw Thu, Rottana Ly, "Statistical vs Neural Machine Translations for Khmer Braille", the 13th Conference on Information Technology and its applications (CITA 2024), July 19-20, Danang and Hoi An, Vietnam, pp. 232-243. (Kimhuoy Yann, Ponleur Veng and Ye Kyaw Thu contributed equally to this work as first authors.) </a:t>
            </a:r>
            <a:endParaRPr sz="1800"/>
          </a:p>
          <a:p>
            <a:pPr indent="-219075" lvl="0" marL="228600" rtl="0" algn="l">
              <a:spcBef>
                <a:spcPts val="1100"/>
              </a:spcBef>
              <a:spcAft>
                <a:spcPts val="1100"/>
              </a:spcAft>
              <a:buSzPts val="1800"/>
              <a:buFont typeface="Arial"/>
              <a:buChar char="➛"/>
            </a:pPr>
            <a:r>
              <a:rPr lang="en" sz="1800"/>
              <a:t>19-July-2024: Our paper entitled "Statistical vs Neural Machine Translations for Khmer Braille" achieved "</a:t>
            </a:r>
            <a:r>
              <a:rPr lang="en" sz="1800">
                <a:solidFill>
                  <a:srgbClr val="FF0000"/>
                </a:solidFill>
              </a:rPr>
              <a:t>the 2nd Prize</a:t>
            </a:r>
            <a:r>
              <a:rPr lang="en" sz="1800"/>
              <a:t>" at the Workshop on Research and Innovation for Students 2024, Danang, Vietnam.</a:t>
            </a:r>
            <a:endParaRPr sz="18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17"/>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(Parallel Corpora)</a:t>
            </a:r>
            <a:endParaRPr/>
          </a:p>
        </p:txBody>
      </p:sp>
      <p:sp>
        <p:nvSpPr>
          <p:cNvPr id="1000" name="Google Shape;1000;p1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01" name="Google Shape;1001;p117"/>
          <p:cNvPicPr preferRelativeResize="0"/>
          <p:nvPr/>
        </p:nvPicPr>
        <p:blipFill>
          <a:blip r:embed="rId3">
            <a:alphaModFix/>
          </a:blip>
          <a:stretch>
            <a:fillRect/>
          </a:stretch>
        </p:blipFill>
        <p:spPr>
          <a:xfrm>
            <a:off x="786333" y="781050"/>
            <a:ext cx="5962650" cy="40195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18"/>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(Parallel Corpora)</a:t>
            </a:r>
            <a:endParaRPr/>
          </a:p>
        </p:txBody>
      </p:sp>
      <p:sp>
        <p:nvSpPr>
          <p:cNvPr id="1007" name="Google Shape;1007;p1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8" name="Google Shape;1008;p118"/>
          <p:cNvSpPr txBox="1"/>
          <p:nvPr>
            <p:ph idx="4294967295" type="body"/>
          </p:nvPr>
        </p:nvSpPr>
        <p:spPr>
          <a:xfrm>
            <a:off x="434150" y="628650"/>
            <a:ext cx="8340000" cy="41874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Arial"/>
              <a:buChar char="➛"/>
            </a:pPr>
            <a:r>
              <a:rPr lang="en" sz="1800"/>
              <a:t>Some Publications:</a:t>
            </a:r>
            <a:endParaRPr sz="1800"/>
          </a:p>
          <a:p>
            <a:pPr indent="-219075" lvl="0" marL="228600" rtl="0" algn="l">
              <a:spcBef>
                <a:spcPts val="1100"/>
              </a:spcBef>
              <a:spcAft>
                <a:spcPts val="0"/>
              </a:spcAft>
              <a:buSzPts val="1800"/>
              <a:buFont typeface="Arial"/>
              <a:buChar char="➛"/>
            </a:pPr>
            <a:r>
              <a:rPr lang="en" sz="1800"/>
              <a:t>Thazin Myint Oo, Thitipong Tanprasert, Ye Kyaw Thu, Thepchai Supnithi, "Transfer and Triangulation Pivot Translation Approaches for Burmese Dialects," in IEEE Access, vol. 11, pp. 6150-6168, 2023, doi: 10.1109/ACCESS.2023.3236804. (Received 15 October 2022, accepted 27 December 2022, date of publication 13 January 2023, date of current version 20 January 2023.)</a:t>
            </a:r>
            <a:endParaRPr sz="1800"/>
          </a:p>
          <a:p>
            <a:pPr indent="-219075" lvl="0" marL="228600" rtl="0" algn="l">
              <a:spcBef>
                <a:spcPts val="1100"/>
              </a:spcBef>
              <a:spcAft>
                <a:spcPts val="1100"/>
              </a:spcAft>
              <a:buSzPts val="1800"/>
              <a:buFont typeface="Arial"/>
              <a:buChar char="➛"/>
            </a:pPr>
            <a:r>
              <a:rPr lang="en" sz="1800"/>
              <a:t>Thazin Myint Oo, Ye Kyaw Thu, Khin Mar Soe, Thepchai Supnithi, "Statistical Machine Translation of Myanmar Dialects", Journal of Intelligent Informatics and Smart Technology, April 1st Issue, 2020, pp. 14-26. (Submitted December 21, 2019; accepted March 6, 2020; revised March 18, 2020; published online April 30, 2020) [Paper] ("</a:t>
            </a:r>
            <a:r>
              <a:rPr lang="en" sz="1800">
                <a:solidFill>
                  <a:srgbClr val="FF0000"/>
                </a:solidFill>
              </a:rPr>
              <a:t>the Workshop Paper Award</a:t>
            </a:r>
            <a:r>
              <a:rPr lang="en" sz="1800"/>
              <a:t>" at the First Joint Myanmar-Thai NLP/AI R&amp;D Workshop, 2019, Chiang Mai, Thailand)</a:t>
            </a:r>
            <a:endParaRPr sz="18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19"/>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(Parallel Corpora)</a:t>
            </a:r>
            <a:endParaRPr/>
          </a:p>
        </p:txBody>
      </p:sp>
      <p:sp>
        <p:nvSpPr>
          <p:cNvPr id="1014" name="Google Shape;1014;p1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5" name="Google Shape;1015;p119"/>
          <p:cNvSpPr txBox="1"/>
          <p:nvPr>
            <p:ph idx="4294967295" type="body"/>
          </p:nvPr>
        </p:nvSpPr>
        <p:spPr>
          <a:xfrm>
            <a:off x="434150" y="628650"/>
            <a:ext cx="8340000" cy="41874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Arial"/>
              <a:buChar char="➛"/>
            </a:pPr>
            <a:r>
              <a:rPr lang="en" sz="1800"/>
              <a:t>Hay Man Htun, Ye Kyaw Thu, Hlaing Myat Nwe, May Thu Win, Naw Naw, "Statistical Machine Translation System Combinations on Phrase-based, Hierarchical Phrase-based and Operation Sequence Model for Burmese and Pa'O Language Pair",  Journal of Intelligent Informatics and Smart Technology, Oct 2nd Issue, 2021, pp. 1-9. (Submitted July 16, 2021; accepted October 13, 2021; revised October 20,2021; published online October 31, 2021 )</a:t>
            </a:r>
            <a:endParaRPr sz="1800"/>
          </a:p>
          <a:p>
            <a:pPr indent="-219075" lvl="0" marL="228600" rtl="0" algn="l">
              <a:spcBef>
                <a:spcPts val="1100"/>
              </a:spcBef>
              <a:spcAft>
                <a:spcPts val="1100"/>
              </a:spcAft>
              <a:buSzPts val="1800"/>
              <a:buFont typeface="Arial"/>
              <a:buChar char="➛"/>
            </a:pPr>
            <a:r>
              <a:rPr lang="en" sz="1800"/>
              <a:t>Nang Aeindray Kyaw, Ye Kyaw Thu, Hlaing Myat Nwe, Phyu Phyu Tar, Nandar Win Min, Thepchai Supnithi, "A Study of Three Statistical Machine Translation Methods for Myanmar (Burmese) and Shan (Tai Long) Language Pair", In Proceedings of the 15th International Joint Symposium on Artificial Intelligence and Natural Language Processing (iSAI-NLP 2020), Nov 18 to Nov 20, 2020, Bangkok, Thailand, pp. 218-223.</a:t>
            </a:r>
            <a:endParaRPr sz="18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20"/>
          <p:cNvSpPr txBox="1"/>
          <p:nvPr>
            <p:ph type="title"/>
          </p:nvPr>
        </p:nvSpPr>
        <p:spPr>
          <a:xfrm>
            <a:off x="256025" y="213150"/>
            <a:ext cx="83886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Embeddings (Visual Display of Word Frequency) </a:t>
            </a:r>
            <a:endParaRPr/>
          </a:p>
        </p:txBody>
      </p:sp>
      <p:sp>
        <p:nvSpPr>
          <p:cNvPr id="1021" name="Google Shape;1021;p1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22" name="Google Shape;1022;p120" title="mm_wordcloud2.png"/>
          <p:cNvPicPr preferRelativeResize="0"/>
          <p:nvPr/>
        </p:nvPicPr>
        <p:blipFill>
          <a:blip r:embed="rId3">
            <a:alphaModFix/>
          </a:blip>
          <a:stretch>
            <a:fillRect/>
          </a:stretch>
        </p:blipFill>
        <p:spPr>
          <a:xfrm>
            <a:off x="1175337" y="955933"/>
            <a:ext cx="6606100" cy="3303050"/>
          </a:xfrm>
          <a:prstGeom prst="rect">
            <a:avLst/>
          </a:prstGeom>
          <a:noFill/>
          <a:ln>
            <a:noFill/>
          </a:ln>
          <a:effectLst>
            <a:outerShdw blurRad="57150" rotWithShape="0" algn="bl" dir="5400000" dist="19050">
              <a:srgbClr val="000000">
                <a:alpha val="50000"/>
              </a:srgbClr>
            </a:outerShdw>
          </a:effectLst>
        </p:spPr>
      </p:pic>
      <p:sp>
        <p:nvSpPr>
          <p:cNvPr id="1023" name="Google Shape;1023;p120"/>
          <p:cNvSpPr txBox="1"/>
          <p:nvPr>
            <p:ph idx="4294967295" type="body"/>
          </p:nvPr>
        </p:nvSpPr>
        <p:spPr>
          <a:xfrm>
            <a:off x="2074700" y="4324125"/>
            <a:ext cx="6468900" cy="563400"/>
          </a:xfrm>
          <a:prstGeom prst="rect">
            <a:avLst/>
          </a:prstGeom>
        </p:spPr>
        <p:txBody>
          <a:bodyPr anchorCtr="0" anchor="t" bIns="91425" lIns="91425" spcFirstLastPara="1" rIns="91425" wrap="square" tIns="91425">
            <a:noAutofit/>
          </a:bodyPr>
          <a:lstStyle/>
          <a:p>
            <a:pPr indent="0" lvl="0" marL="0" rtl="0" algn="l">
              <a:spcBef>
                <a:spcPts val="1000"/>
              </a:spcBef>
              <a:spcAft>
                <a:spcPts val="1100"/>
              </a:spcAft>
              <a:buNone/>
            </a:pPr>
            <a:r>
              <a:rPr lang="en" sz="1500"/>
              <a:t>Fig. WordCloud of myMono Corpus version 2.0</a:t>
            </a:r>
            <a:endParaRPr sz="15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21"/>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Embeddings</a:t>
            </a:r>
            <a:endParaRPr/>
          </a:p>
        </p:txBody>
      </p:sp>
      <p:sp>
        <p:nvSpPr>
          <p:cNvPr id="1029" name="Google Shape;1029;p1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30" name="Google Shape;1030;p121" title="mm_wordcloud_rm1000.png"/>
          <p:cNvPicPr preferRelativeResize="0"/>
          <p:nvPr/>
        </p:nvPicPr>
        <p:blipFill>
          <a:blip r:embed="rId3">
            <a:alphaModFix/>
          </a:blip>
          <a:stretch>
            <a:fillRect/>
          </a:stretch>
        </p:blipFill>
        <p:spPr>
          <a:xfrm>
            <a:off x="1045669" y="941525"/>
            <a:ext cx="6606100" cy="3303050"/>
          </a:xfrm>
          <a:prstGeom prst="rect">
            <a:avLst/>
          </a:prstGeom>
          <a:noFill/>
          <a:ln>
            <a:noFill/>
          </a:ln>
          <a:effectLst>
            <a:outerShdw blurRad="57150" rotWithShape="0" algn="bl" dir="5400000" dist="19050">
              <a:srgbClr val="000000">
                <a:alpha val="50000"/>
              </a:srgbClr>
            </a:outerShdw>
          </a:effectLst>
        </p:spPr>
      </p:pic>
      <p:sp>
        <p:nvSpPr>
          <p:cNvPr id="1031" name="Google Shape;1031;p121"/>
          <p:cNvSpPr txBox="1"/>
          <p:nvPr>
            <p:ph idx="4294967295" type="body"/>
          </p:nvPr>
        </p:nvSpPr>
        <p:spPr>
          <a:xfrm>
            <a:off x="256025" y="4324125"/>
            <a:ext cx="8475000" cy="6225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500"/>
              <a:t>Fig. WordCloud of myMono Corpus version 2.0 (removed 100 stopwords + top 1000 words)</a:t>
            </a:r>
            <a:endParaRPr sz="1500"/>
          </a:p>
          <a:p>
            <a:pPr indent="0" lvl="0" marL="0" rtl="0" algn="l">
              <a:spcBef>
                <a:spcPts val="1100"/>
              </a:spcBef>
              <a:spcAft>
                <a:spcPts val="1100"/>
              </a:spcAft>
              <a:buNone/>
            </a:pPr>
            <a:r>
              <a:t/>
            </a:r>
            <a:endParaRPr sz="15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22"/>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Embeddings</a:t>
            </a:r>
            <a:endParaRPr/>
          </a:p>
        </p:txBody>
      </p:sp>
      <p:sp>
        <p:nvSpPr>
          <p:cNvPr id="1037" name="Google Shape;1037;p1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38" name="Google Shape;1038;p122"/>
          <p:cNvPicPr preferRelativeResize="0"/>
          <p:nvPr/>
        </p:nvPicPr>
        <p:blipFill>
          <a:blip r:embed="rId3">
            <a:alphaModFix/>
          </a:blip>
          <a:stretch>
            <a:fillRect/>
          </a:stretch>
        </p:blipFill>
        <p:spPr>
          <a:xfrm>
            <a:off x="310881" y="1100000"/>
            <a:ext cx="8520601" cy="2168250"/>
          </a:xfrm>
          <a:prstGeom prst="rect">
            <a:avLst/>
          </a:prstGeom>
          <a:noFill/>
          <a:ln>
            <a:noFill/>
          </a:ln>
          <a:effectLst>
            <a:outerShdw blurRad="57150" rotWithShape="0" algn="bl" dir="5400000" dist="19050">
              <a:srgbClr val="000000">
                <a:alpha val="50000"/>
              </a:srgbClr>
            </a:outerShdw>
          </a:effectLst>
        </p:spPr>
      </p:pic>
      <p:sp>
        <p:nvSpPr>
          <p:cNvPr id="1039" name="Google Shape;1039;p122"/>
          <p:cNvSpPr txBox="1"/>
          <p:nvPr>
            <p:ph idx="4294967295" type="title"/>
          </p:nvPr>
        </p:nvSpPr>
        <p:spPr>
          <a:xfrm>
            <a:off x="1354300" y="3460483"/>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Source: </a:t>
            </a:r>
            <a:r>
              <a:rPr lang="en" sz="1920" u="sng">
                <a:solidFill>
                  <a:schemeClr val="hlink"/>
                </a:solidFill>
                <a:hlinkClick r:id="rId4"/>
              </a:rPr>
              <a:t>https://en.wikipedia.org/wiki/Cosine_similarity</a:t>
            </a:r>
            <a:r>
              <a:rPr lang="en" sz="1920"/>
              <a:t>  </a:t>
            </a:r>
            <a:endParaRPr sz="192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23"/>
          <p:cNvSpPr txBox="1"/>
          <p:nvPr>
            <p:ph type="title"/>
          </p:nvPr>
        </p:nvSpPr>
        <p:spPr>
          <a:xfrm>
            <a:off x="256025" y="213150"/>
            <a:ext cx="78987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Embeddings (Nearest Neighbor Queries)</a:t>
            </a:r>
            <a:endParaRPr/>
          </a:p>
        </p:txBody>
      </p:sp>
      <p:sp>
        <p:nvSpPr>
          <p:cNvPr id="1045" name="Google Shape;1045;p1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6" name="Google Shape;1046;p123"/>
          <p:cNvSpPr txBox="1"/>
          <p:nvPr>
            <p:ph idx="4294967295"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 ရခိုင်မုန့်တီ</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မုန့်တီ 0.844894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သင်္ကြန်ထမင်း 0.722245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မုန့်ဟင်းခါး 0.721326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မုန့်ဟင်းခါးဟင်းရည် 0.700476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မုန့်လလုံးရေပေါ် 0.68986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ရခိုင် 0.687642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အသုပ် 0.680808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ပေါင်မုန့်ကင် 0.672539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အုန်းနို့ခေါက်ဆွဲ 0.661636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လမုန့် 0.659123</a:t>
            </a:r>
            <a:endParaRPr sz="2500">
              <a:latin typeface="Padauk"/>
              <a:ea typeface="Padauk"/>
              <a:cs typeface="Padauk"/>
              <a:sym typeface="Padauk"/>
            </a:endParaRPr>
          </a:p>
        </p:txBody>
      </p:sp>
      <p:sp>
        <p:nvSpPr>
          <p:cNvPr id="1047" name="Google Shape;1047;p123"/>
          <p:cNvSpPr txBox="1"/>
          <p:nvPr>
            <p:ph idx="4294967295"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2500">
                <a:solidFill>
                  <a:srgbClr val="FF0000"/>
                </a:solidFill>
                <a:latin typeface="Padauk"/>
                <a:ea typeface="Padauk"/>
                <a:cs typeface="Padauk"/>
                <a:sym typeface="Padauk"/>
              </a:rPr>
              <a:t>Query word? ရခိုင်မုန့်တီ</a:t>
            </a:r>
            <a:endParaRPr sz="2500">
              <a:solidFill>
                <a:srgbClr val="FF0000"/>
              </a:solidFill>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မုန့်တီ 0.790716</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ပေါင်မုန့်ကင် 0.666917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ရခိုင် 0.638991</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ပေါင်မုန့် 0.635233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မုန့်ဟင်းခါးဟင်းရည် 0.616322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မုန့်လုံးရေပေါ် 0.613742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ကိတ်မုန့် 0.60678</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မုန့်ဟင်းခါး 0.603243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လမုန့် 0.586718</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အသားညှပ်ပေါင်မုန့် 0.585229</a:t>
            </a:r>
            <a:endParaRPr sz="2500">
              <a:latin typeface="Padauk"/>
              <a:ea typeface="Padauk"/>
              <a:cs typeface="Padauk"/>
              <a:sym typeface="Padauk"/>
            </a:endParaRPr>
          </a:p>
        </p:txBody>
      </p:sp>
      <p:sp>
        <p:nvSpPr>
          <p:cNvPr id="1048" name="Google Shape;1048;p123"/>
          <p:cNvSpPr txBox="1"/>
          <p:nvPr>
            <p:ph idx="4294967295" type="body"/>
          </p:nvPr>
        </p:nvSpPr>
        <p:spPr>
          <a:xfrm>
            <a:off x="731650" y="4324125"/>
            <a:ext cx="7898700" cy="563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500"/>
              <a:t>Fig. Nearest neighbor queries with word vectors (left: 100, right: 300 dimensions)</a:t>
            </a:r>
            <a:endParaRPr sz="1500"/>
          </a:p>
          <a:p>
            <a:pPr indent="0" lvl="0" marL="0" rtl="0" algn="l">
              <a:spcBef>
                <a:spcPts val="1100"/>
              </a:spcBef>
              <a:spcAft>
                <a:spcPts val="1100"/>
              </a:spcAft>
              <a:buNone/>
            </a:pPr>
            <a:r>
              <a:t/>
            </a:r>
            <a:endParaRPr sz="15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24"/>
          <p:cNvSpPr txBox="1"/>
          <p:nvPr>
            <p:ph type="title"/>
          </p:nvPr>
        </p:nvSpPr>
        <p:spPr>
          <a:xfrm>
            <a:off x="256025" y="213150"/>
            <a:ext cx="78987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Embeddings (Nearest Neighbor Queries)</a:t>
            </a:r>
            <a:endParaRPr/>
          </a:p>
        </p:txBody>
      </p:sp>
      <p:sp>
        <p:nvSpPr>
          <p:cNvPr id="1054" name="Google Shape;1054;p1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5" name="Google Shape;1055;p124"/>
          <p:cNvSpPr txBox="1"/>
          <p:nvPr>
            <p:ph idx="4294967295" type="body"/>
          </p:nvPr>
        </p:nvSpPr>
        <p:spPr>
          <a:xfrm>
            <a:off x="731650" y="4324125"/>
            <a:ext cx="7898700" cy="563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500"/>
              <a:t>Fig. Nearest neighbor queries with word vectors (left: 100, right: 300 dimensions)</a:t>
            </a:r>
            <a:endParaRPr sz="1500"/>
          </a:p>
          <a:p>
            <a:pPr indent="0" lvl="0" marL="0" rtl="0" algn="l">
              <a:spcBef>
                <a:spcPts val="1100"/>
              </a:spcBef>
              <a:spcAft>
                <a:spcPts val="1100"/>
              </a:spcAft>
              <a:buNone/>
            </a:pPr>
            <a:r>
              <a:t/>
            </a:r>
            <a:endParaRPr sz="1500"/>
          </a:p>
        </p:txBody>
      </p:sp>
      <p:sp>
        <p:nvSpPr>
          <p:cNvPr id="1056" name="Google Shape;1056;p124"/>
          <p:cNvSpPr txBox="1"/>
          <p:nvPr>
            <p:ph idx="4294967295"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 ဆရာမ</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ကျောင်းအုပ်ဆရာမကြီး 0.758842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ကျောင်းသူ 0.720078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ကျောင်းအုပ်ဆရာကြီး 0.699432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ပညာပြ 0.69658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ဆရာ 0.673178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ကျောင်းအုပ် 0.670142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ကျောင်းသားကဒ် 0.669361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ညကျောင်း 0.662287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သူနာပြု 0.661204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ကျူရှင် 0.661188</a:t>
            </a:r>
            <a:endParaRPr sz="2500">
              <a:latin typeface="Padauk"/>
              <a:ea typeface="Padauk"/>
              <a:cs typeface="Padauk"/>
              <a:sym typeface="Padauk"/>
            </a:endParaRPr>
          </a:p>
        </p:txBody>
      </p:sp>
      <p:sp>
        <p:nvSpPr>
          <p:cNvPr id="1057" name="Google Shape;1057;p124"/>
          <p:cNvSpPr txBox="1"/>
          <p:nvPr>
            <p:ph idx="4294967295"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2500">
                <a:solidFill>
                  <a:srgbClr val="FF0000"/>
                </a:solidFill>
                <a:latin typeface="Padauk"/>
                <a:ea typeface="Padauk"/>
                <a:cs typeface="Padauk"/>
                <a:sym typeface="Padauk"/>
              </a:rPr>
              <a:t>Query word? ဆရာမ</a:t>
            </a:r>
            <a:endParaRPr sz="2500">
              <a:solidFill>
                <a:srgbClr val="FF0000"/>
              </a:solidFill>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ကျောင်းအုပ်ဆရာမကြီး 0.558769</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 0.558493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ဆရာလေး 0.556287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 0.505054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ဆရာလုပ် 0.504805</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ကျောင်းအုပ်ဆရာကြီး 0.500963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ဆရာကတော် 0.497177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သူနာပြု 0.495417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ကျောင်းသူ 0.491647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စာသင်တာ 0.489204</a:t>
            </a:r>
            <a:endParaRPr sz="2500">
              <a:latin typeface="Padauk"/>
              <a:ea typeface="Padauk"/>
              <a:cs typeface="Padauk"/>
              <a:sym typeface="Padau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3"/>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for NLP R&amp;D</a:t>
            </a:r>
            <a:endParaRPr/>
          </a:p>
        </p:txBody>
      </p:sp>
      <p:sp>
        <p:nvSpPr>
          <p:cNvPr id="513" name="Google Shape;513;p53"/>
          <p:cNvSpPr txBox="1"/>
          <p:nvPr>
            <p:ph idx="4294967295" type="body"/>
          </p:nvPr>
        </p:nvSpPr>
        <p:spPr>
          <a:xfrm>
            <a:off x="461050" y="826025"/>
            <a:ext cx="8182800" cy="3717000"/>
          </a:xfrm>
          <a:prstGeom prst="rect">
            <a:avLst/>
          </a:prstGeom>
        </p:spPr>
        <p:txBody>
          <a:bodyPr anchorCtr="0" anchor="t" bIns="91425" lIns="91425" spcFirstLastPara="1" rIns="91425" wrap="square" tIns="91425">
            <a:noAutofit/>
          </a:bodyPr>
          <a:lstStyle/>
          <a:p>
            <a:pPr indent="-225425" lvl="0" marL="228600" rtl="0" algn="l">
              <a:spcBef>
                <a:spcPts val="1000"/>
              </a:spcBef>
              <a:spcAft>
                <a:spcPts val="0"/>
              </a:spcAft>
              <a:buSzPts val="1900"/>
              <a:buFont typeface="Montserrat"/>
              <a:buChar char="➛"/>
            </a:pPr>
            <a:r>
              <a:rPr lang="en" sz="1900"/>
              <a:t>ခုက စပြီး ဆောက်ခဲ့တဲ့ ကောပတ်စ်တွေ အကြောင်းကို တစ်ခုပြီး တစ်ခု အကျဉ်း မိတ်ဆက် ပေးသွားပါမယ်</a:t>
            </a:r>
            <a:endParaRPr sz="1900"/>
          </a:p>
          <a:p>
            <a:pPr indent="-225425" lvl="0" marL="228600" rtl="0" algn="l">
              <a:spcBef>
                <a:spcPts val="1100"/>
              </a:spcBef>
              <a:spcAft>
                <a:spcPts val="0"/>
              </a:spcAft>
              <a:buSzPts val="1900"/>
              <a:buFont typeface="Arial"/>
              <a:buChar char="➛"/>
            </a:pPr>
            <a:r>
              <a:rPr b="1" lang="en" sz="1900">
                <a:solidFill>
                  <a:srgbClr val="0000FF"/>
                </a:solidFill>
              </a:rPr>
              <a:t>xCorpus</a:t>
            </a:r>
            <a:r>
              <a:rPr b="1" lang="en" sz="1900"/>
              <a:t>,</a:t>
            </a:r>
            <a:r>
              <a:rPr lang="en" sz="1900"/>
              <a:t> </a:t>
            </a:r>
            <a:r>
              <a:rPr b="1" lang="en" sz="1900">
                <a:solidFill>
                  <a:srgbClr val="6AA84F"/>
                </a:solidFill>
              </a:rPr>
              <a:t>yCorpus</a:t>
            </a:r>
            <a:r>
              <a:rPr b="1" lang="en" sz="1900"/>
              <a:t>,</a:t>
            </a:r>
            <a:r>
              <a:rPr lang="en" sz="1900"/>
              <a:t> </a:t>
            </a:r>
            <a:r>
              <a:rPr b="1" lang="en" sz="1900">
                <a:solidFill>
                  <a:srgbClr val="FF00FF"/>
                </a:solidFill>
              </a:rPr>
              <a:t>zCorpus</a:t>
            </a:r>
            <a:r>
              <a:rPr lang="en" sz="1900"/>
              <a:t> … ဆိုပြီး</a:t>
            </a:r>
            <a:endParaRPr sz="1900"/>
          </a:p>
          <a:p>
            <a:pPr indent="-225425" lvl="0" marL="228600" rtl="0" algn="l">
              <a:spcBef>
                <a:spcPts val="1100"/>
              </a:spcBef>
              <a:spcAft>
                <a:spcPts val="0"/>
              </a:spcAft>
              <a:buSzPts val="1900"/>
              <a:buFont typeface="Arial"/>
              <a:buChar char="➛"/>
            </a:pPr>
            <a:r>
              <a:rPr lang="en" sz="1900"/>
              <a:t>မဟုတ်ဘူးဗျ၊ တကယ်ကတော့ </a:t>
            </a:r>
            <a:r>
              <a:rPr b="1" i="1" lang="en" sz="1900"/>
              <a:t>myX, myY, myZ</a:t>
            </a:r>
            <a:r>
              <a:rPr lang="en" sz="1900"/>
              <a:t> ဆိုတဲ့ ပုံစံ ပိုများလိမ့်မယ်</a:t>
            </a:r>
            <a:endParaRPr sz="1900"/>
          </a:p>
          <a:p>
            <a:pPr indent="-225425" lvl="0" marL="228600" rtl="0" algn="l">
              <a:spcBef>
                <a:spcPts val="1100"/>
              </a:spcBef>
              <a:spcAft>
                <a:spcPts val="1100"/>
              </a:spcAft>
              <a:buSzPts val="1900"/>
              <a:buFont typeface="Arial"/>
              <a:buChar char="➛"/>
            </a:pPr>
            <a:r>
              <a:rPr lang="en" sz="1900"/>
              <a:t>တကယ်ကို အမုန်းကြားရပါလိမ့်မယ် :)  </a:t>
            </a:r>
            <a:endParaRPr sz="1900"/>
          </a:p>
        </p:txBody>
      </p:sp>
      <p:sp>
        <p:nvSpPr>
          <p:cNvPr id="514" name="Google Shape;514;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25"/>
          <p:cNvSpPr txBox="1"/>
          <p:nvPr>
            <p:ph type="title"/>
          </p:nvPr>
        </p:nvSpPr>
        <p:spPr>
          <a:xfrm>
            <a:off x="256025" y="213150"/>
            <a:ext cx="78987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Embeddings (Nearest Neighbor Queries)</a:t>
            </a:r>
            <a:endParaRPr/>
          </a:p>
        </p:txBody>
      </p:sp>
      <p:sp>
        <p:nvSpPr>
          <p:cNvPr id="1063" name="Google Shape;1063;p1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4" name="Google Shape;1064;p125"/>
          <p:cNvSpPr txBox="1"/>
          <p:nvPr>
            <p:ph idx="4294967295" type="body"/>
          </p:nvPr>
        </p:nvSpPr>
        <p:spPr>
          <a:xfrm>
            <a:off x="731650" y="4324125"/>
            <a:ext cx="7898700" cy="563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500"/>
              <a:t>Fig. Nearest neighbor queries with word vectors (left: 100, right: 300 dimensions)</a:t>
            </a:r>
            <a:endParaRPr sz="1500"/>
          </a:p>
          <a:p>
            <a:pPr indent="0" lvl="0" marL="0" rtl="0" algn="l">
              <a:spcBef>
                <a:spcPts val="1100"/>
              </a:spcBef>
              <a:spcAft>
                <a:spcPts val="1100"/>
              </a:spcAft>
              <a:buNone/>
            </a:pPr>
            <a:r>
              <a:t/>
            </a:r>
            <a:endParaRPr sz="1500"/>
          </a:p>
        </p:txBody>
      </p:sp>
      <p:sp>
        <p:nvSpPr>
          <p:cNvPr id="1065" name="Google Shape;1065;p125"/>
          <p:cNvSpPr txBox="1"/>
          <p:nvPr>
            <p:ph idx="4294967295" type="body"/>
          </p:nvPr>
        </p:nvSpPr>
        <p:spPr>
          <a:xfrm>
            <a:off x="432225" y="957600"/>
            <a:ext cx="3904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word?ဆရာဝန်</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ဆရာဝန် 0.928535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သွားဆရာဝန် 0.857536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ခွဲစိတ်ကုဆရာဝန် 0.83778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အထူးကု 0.790519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ဆရာဝန်ကြီး 0.756213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ဝန်( 0.734541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ဝန်/ 0.70739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Laryngoscopy 0.696624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ကုသမှု 0.688599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သူနာပြု 0.686658</a:t>
            </a:r>
            <a:endParaRPr sz="2500">
              <a:latin typeface="Padauk"/>
              <a:ea typeface="Padauk"/>
              <a:cs typeface="Padauk"/>
              <a:sym typeface="Padauk"/>
            </a:endParaRPr>
          </a:p>
        </p:txBody>
      </p:sp>
      <p:sp>
        <p:nvSpPr>
          <p:cNvPr id="1066" name="Google Shape;1066;p125"/>
          <p:cNvSpPr txBox="1"/>
          <p:nvPr>
            <p:ph idx="4294967295"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2500">
                <a:solidFill>
                  <a:srgbClr val="FF0000"/>
                </a:solidFill>
                <a:latin typeface="Padauk"/>
                <a:ea typeface="Padauk"/>
                <a:cs typeface="Padauk"/>
                <a:sym typeface="Padauk"/>
              </a:rPr>
              <a:t>Query word? ဆရာဝန်</a:t>
            </a:r>
            <a:endParaRPr sz="2500">
              <a:solidFill>
                <a:srgbClr val="FF0000"/>
              </a:solidFill>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သွားဆရာဝန် 0.717381</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ခွဲစိတ်ကုဆရာဝန် 0.699172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အထူးကု 0.65095</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ဆရာဝန်ကြီး 0.646915</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OG 0.64477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ကုသမှု 0.625344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တတိုင်ပင် 0.613686</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ဆေးအညွှန်း 0.602823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cystoscopy 0.594916</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Laryngoscopy 0.594098</a:t>
            </a:r>
            <a:endParaRPr sz="2500">
              <a:latin typeface="Padauk"/>
              <a:ea typeface="Padauk"/>
              <a:cs typeface="Padauk"/>
              <a:sym typeface="Padauk"/>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26"/>
          <p:cNvSpPr txBox="1"/>
          <p:nvPr>
            <p:ph type="title"/>
          </p:nvPr>
        </p:nvSpPr>
        <p:spPr>
          <a:xfrm>
            <a:off x="256025" y="213150"/>
            <a:ext cx="81723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Embeddings (Word Analogies with FastText)</a:t>
            </a:r>
            <a:endParaRPr/>
          </a:p>
        </p:txBody>
      </p:sp>
      <p:sp>
        <p:nvSpPr>
          <p:cNvPr id="1072" name="Google Shape;1072;p1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73" name="Google Shape;1073;p126"/>
          <p:cNvSpPr txBox="1"/>
          <p:nvPr>
            <p:ph idx="4294967295" type="body"/>
          </p:nvPr>
        </p:nvSpPr>
        <p:spPr>
          <a:xfrm>
            <a:off x="1628052" y="957600"/>
            <a:ext cx="52443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ရန်ကုန် မြန်မာ ထိုင်း</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ဘန်ကောက် 0.58378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ထိုင်းနိုင်ငံ 0.541044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မြောက်ဥက္ကလာပ 0.535116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ထိုင်ပေ 0.530853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ချင်းမိုင် 0.508272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မင်္ဂလာဒုံ 0.494238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တောင်ဥက္ကလာ 0.49088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လှိုင်သာယာ 0.479702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ထိုင်းဥ 0.467541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သင်္ဃန်း 0.466632</a:t>
            </a:r>
            <a:endParaRPr sz="2500">
              <a:latin typeface="Padauk"/>
              <a:ea typeface="Padauk"/>
              <a:cs typeface="Padauk"/>
              <a:sym typeface="Padauk"/>
            </a:endParaRPr>
          </a:p>
        </p:txBody>
      </p:sp>
      <p:sp>
        <p:nvSpPr>
          <p:cNvPr id="1074" name="Google Shape;1074;p126"/>
          <p:cNvSpPr txBox="1"/>
          <p:nvPr>
            <p:ph idx="4294967295" type="body"/>
          </p:nvPr>
        </p:nvSpPr>
        <p:spPr>
          <a:xfrm>
            <a:off x="2564550" y="4324125"/>
            <a:ext cx="4019700" cy="563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800"/>
              <a:t>Fig. (ရန်ကုန် - မြန်မာ + ထိုင်း)? </a:t>
            </a:r>
            <a:endParaRPr sz="1800"/>
          </a:p>
          <a:p>
            <a:pPr indent="0" lvl="0" marL="0" rtl="0" algn="l">
              <a:spcBef>
                <a:spcPts val="1100"/>
              </a:spcBef>
              <a:spcAft>
                <a:spcPts val="1100"/>
              </a:spcAft>
              <a:buNone/>
            </a:pPr>
            <a:r>
              <a:t/>
            </a:r>
            <a:endParaRPr sz="18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27"/>
          <p:cNvSpPr txBox="1"/>
          <p:nvPr>
            <p:ph type="title"/>
          </p:nvPr>
        </p:nvSpPr>
        <p:spPr>
          <a:xfrm>
            <a:off x="256025" y="213150"/>
            <a:ext cx="81723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Embeddings (Word Analogies with FastText)</a:t>
            </a:r>
            <a:endParaRPr/>
          </a:p>
        </p:txBody>
      </p:sp>
      <p:sp>
        <p:nvSpPr>
          <p:cNvPr id="1080" name="Google Shape;1080;p1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81" name="Google Shape;1081;p127"/>
          <p:cNvSpPr txBox="1"/>
          <p:nvPr>
            <p:ph idx="4294967295" type="body"/>
          </p:nvPr>
        </p:nvSpPr>
        <p:spPr>
          <a:xfrm>
            <a:off x="2564550" y="4324125"/>
            <a:ext cx="4019700" cy="563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800"/>
              <a:t>Fig. (စား - စားခဲ့ + အိပ်ခဲ့)?  </a:t>
            </a:r>
            <a:endParaRPr sz="1800"/>
          </a:p>
          <a:p>
            <a:pPr indent="0" lvl="0" marL="0" rtl="0" algn="l">
              <a:spcBef>
                <a:spcPts val="1100"/>
              </a:spcBef>
              <a:spcAft>
                <a:spcPts val="1100"/>
              </a:spcAft>
              <a:buNone/>
            </a:pPr>
            <a:r>
              <a:t/>
            </a:r>
            <a:endParaRPr sz="1800"/>
          </a:p>
        </p:txBody>
      </p:sp>
      <p:sp>
        <p:nvSpPr>
          <p:cNvPr id="1082" name="Google Shape;1082;p127"/>
          <p:cNvSpPr txBox="1"/>
          <p:nvPr>
            <p:ph idx="4294967295" type="body"/>
          </p:nvPr>
        </p:nvSpPr>
        <p:spPr>
          <a:xfrm>
            <a:off x="1628052" y="957600"/>
            <a:ext cx="52443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စား စားခဲ့ အိပ်ခဲ့</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အိပ်ချ 0.663952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 0.659455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အိပ်- 0.654276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အိပ်စက် 0.631872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အိပ်ချိန် 0.61765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အိပ်ချင် 0.605428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အိပ်ယာထ 0.564114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အိပ်ပျက် 0.555627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 0.551869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အိပ်ယာဝင် 0.541464</a:t>
            </a:r>
            <a:endParaRPr sz="2500">
              <a:latin typeface="Padauk"/>
              <a:ea typeface="Padauk"/>
              <a:cs typeface="Padauk"/>
              <a:sym typeface="Padauk"/>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28"/>
          <p:cNvSpPr txBox="1"/>
          <p:nvPr>
            <p:ph type="title"/>
          </p:nvPr>
        </p:nvSpPr>
        <p:spPr>
          <a:xfrm>
            <a:off x="256025" y="213150"/>
            <a:ext cx="81723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Embeddings (Word Analogies with FastText)</a:t>
            </a:r>
            <a:endParaRPr/>
          </a:p>
        </p:txBody>
      </p:sp>
      <p:sp>
        <p:nvSpPr>
          <p:cNvPr id="1088" name="Google Shape;1088;p1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89" name="Google Shape;1089;p128"/>
          <p:cNvSpPr txBox="1"/>
          <p:nvPr>
            <p:ph idx="4294967295" type="body"/>
          </p:nvPr>
        </p:nvSpPr>
        <p:spPr>
          <a:xfrm>
            <a:off x="1628050" y="957600"/>
            <a:ext cx="57774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0000" lnSpcReduction="1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ကြိုးစား မကြိုးစားဘူး မရိုသေဘူး</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ရိုသေ 0.595436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လူရိုသေရှင်ရိုသေ 0.578414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မရိုမသေ 0.566819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မရိုးမရွဖြစ် 0.565208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မထီလေးစား 0.544146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ရိုသေလေးမြတ် 0.543523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မရိုး 0.538855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ရိုသေကိုင်းညွတ် 0.523898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ကိုးစား 0.49914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နိုင်ထက်စီးနင်း 0.495257</a:t>
            </a:r>
            <a:endParaRPr sz="2500">
              <a:latin typeface="Padauk"/>
              <a:ea typeface="Padauk"/>
              <a:cs typeface="Padauk"/>
              <a:sym typeface="Padauk"/>
            </a:endParaRPr>
          </a:p>
        </p:txBody>
      </p:sp>
      <p:sp>
        <p:nvSpPr>
          <p:cNvPr id="1090" name="Google Shape;1090;p128"/>
          <p:cNvSpPr txBox="1"/>
          <p:nvPr>
            <p:ph idx="4294967295" type="body"/>
          </p:nvPr>
        </p:nvSpPr>
        <p:spPr>
          <a:xfrm>
            <a:off x="2175550" y="4324125"/>
            <a:ext cx="5835300" cy="563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800"/>
              <a:t>Fig. </a:t>
            </a:r>
            <a:r>
              <a:rPr lang="en" sz="1800"/>
              <a:t>(ကြိုးစား - မကြိုးစားဘူး + မရိုသေဘူး)?</a:t>
            </a:r>
            <a:endParaRPr sz="1800"/>
          </a:p>
          <a:p>
            <a:pPr indent="0" lvl="0" marL="0" rtl="0" algn="l">
              <a:spcBef>
                <a:spcPts val="1100"/>
              </a:spcBef>
              <a:spcAft>
                <a:spcPts val="0"/>
              </a:spcAft>
              <a:buNone/>
            </a:pPr>
            <a:r>
              <a:rPr lang="en" sz="1800"/>
              <a:t>  </a:t>
            </a:r>
            <a:endParaRPr sz="1800"/>
          </a:p>
          <a:p>
            <a:pPr indent="0" lvl="0" marL="0" rtl="0" algn="l">
              <a:spcBef>
                <a:spcPts val="1100"/>
              </a:spcBef>
              <a:spcAft>
                <a:spcPts val="1100"/>
              </a:spcAft>
              <a:buNone/>
            </a:pPr>
            <a:r>
              <a:t/>
            </a:r>
            <a:endParaRPr sz="18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29"/>
          <p:cNvSpPr txBox="1"/>
          <p:nvPr>
            <p:ph type="title"/>
          </p:nvPr>
        </p:nvSpPr>
        <p:spPr>
          <a:xfrm>
            <a:off x="256025" y="213150"/>
            <a:ext cx="81723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Embeddings (Word Analogies with FastText)</a:t>
            </a:r>
            <a:endParaRPr/>
          </a:p>
        </p:txBody>
      </p:sp>
      <p:sp>
        <p:nvSpPr>
          <p:cNvPr id="1096" name="Google Shape;1096;p1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97" name="Google Shape;1097;p129"/>
          <p:cNvSpPr txBox="1"/>
          <p:nvPr>
            <p:ph idx="4294967295" type="body"/>
          </p:nvPr>
        </p:nvSpPr>
        <p:spPr>
          <a:xfrm>
            <a:off x="2175550" y="4324125"/>
            <a:ext cx="5835300" cy="563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800"/>
              <a:t>Fig. (ကျောင်းသား - ကျောင်း + ဘုန်းကြီးကျောင်း)? </a:t>
            </a:r>
            <a:endParaRPr sz="1800"/>
          </a:p>
          <a:p>
            <a:pPr indent="0" lvl="0" marL="0" rtl="0" algn="l">
              <a:spcBef>
                <a:spcPts val="1100"/>
              </a:spcBef>
              <a:spcAft>
                <a:spcPts val="0"/>
              </a:spcAft>
              <a:buNone/>
            </a:pPr>
            <a:r>
              <a:rPr lang="en" sz="1800"/>
              <a:t>  </a:t>
            </a:r>
            <a:endParaRPr sz="1800"/>
          </a:p>
          <a:p>
            <a:pPr indent="0" lvl="0" marL="0" rtl="0" algn="l">
              <a:spcBef>
                <a:spcPts val="1100"/>
              </a:spcBef>
              <a:spcAft>
                <a:spcPts val="1100"/>
              </a:spcAft>
              <a:buNone/>
            </a:pPr>
            <a:r>
              <a:t/>
            </a:r>
            <a:endParaRPr sz="1800"/>
          </a:p>
        </p:txBody>
      </p:sp>
      <p:sp>
        <p:nvSpPr>
          <p:cNvPr id="1098" name="Google Shape;1098;p129"/>
          <p:cNvSpPr txBox="1"/>
          <p:nvPr>
            <p:ph idx="4294967295" type="body"/>
          </p:nvPr>
        </p:nvSpPr>
        <p:spPr>
          <a:xfrm>
            <a:off x="1628050" y="957600"/>
            <a:ext cx="58926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0000" lnSpcReduction="1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ကျောင်းသား ကျောင်း ဘုန်းကြီးကျောင်း</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ဘုန်းကြီးကျောင်းသား 0.845826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ဆေးကျောင်းသား 0.717175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နေ့ကျောင်းသား 0.712395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သိုးကျောင်းသား 0.666482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ကျောင်းသားကဒ် 0.607626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အဟောင်းသား 0.566575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နွားကျောင်းသား 0.566006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ကျောင်းသားရေးရာ 0.553581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ရွာဦးဘုန်းတော်ကြီးကျောင်း 0.54597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အကောင်းသား 0.537656</a:t>
            </a:r>
            <a:endParaRPr sz="2500">
              <a:latin typeface="Padauk"/>
              <a:ea typeface="Padauk"/>
              <a:cs typeface="Padauk"/>
              <a:sym typeface="Padauk"/>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30"/>
          <p:cNvSpPr txBox="1"/>
          <p:nvPr>
            <p:ph type="title"/>
          </p:nvPr>
        </p:nvSpPr>
        <p:spPr>
          <a:xfrm>
            <a:off x="256025" y="213150"/>
            <a:ext cx="81723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Embeddings (for Pictures)</a:t>
            </a:r>
            <a:endParaRPr/>
          </a:p>
        </p:txBody>
      </p:sp>
      <p:sp>
        <p:nvSpPr>
          <p:cNvPr id="1104" name="Google Shape;1104;p1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5" name="Google Shape;1105;p130"/>
          <p:cNvSpPr txBox="1"/>
          <p:nvPr>
            <p:ph idx="4294967295" type="body"/>
          </p:nvPr>
        </p:nvSpPr>
        <p:spPr>
          <a:xfrm>
            <a:off x="2175550" y="4324125"/>
            <a:ext cx="5835300" cy="563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800"/>
              <a:t>Fig. Embeddings for pictures</a:t>
            </a:r>
            <a:endParaRPr sz="1800"/>
          </a:p>
          <a:p>
            <a:pPr indent="0" lvl="0" marL="0" rtl="0" algn="l">
              <a:spcBef>
                <a:spcPts val="1100"/>
              </a:spcBef>
              <a:spcAft>
                <a:spcPts val="0"/>
              </a:spcAft>
              <a:buNone/>
            </a:pPr>
            <a:r>
              <a:rPr lang="en" sz="1800"/>
              <a:t>  </a:t>
            </a:r>
            <a:endParaRPr sz="1800"/>
          </a:p>
          <a:p>
            <a:pPr indent="0" lvl="0" marL="0" rtl="0" algn="l">
              <a:spcBef>
                <a:spcPts val="1100"/>
              </a:spcBef>
              <a:spcAft>
                <a:spcPts val="1100"/>
              </a:spcAft>
              <a:buNone/>
            </a:pPr>
            <a:r>
              <a:t/>
            </a:r>
            <a:endParaRPr sz="1800"/>
          </a:p>
        </p:txBody>
      </p:sp>
      <p:pic>
        <p:nvPicPr>
          <p:cNvPr id="1106" name="Google Shape;1106;p130" title="pexels-goochie-poochie-3361723.jpg"/>
          <p:cNvPicPr preferRelativeResize="0"/>
          <p:nvPr/>
        </p:nvPicPr>
        <p:blipFill>
          <a:blip r:embed="rId3">
            <a:alphaModFix/>
          </a:blip>
          <a:stretch>
            <a:fillRect/>
          </a:stretch>
        </p:blipFill>
        <p:spPr>
          <a:xfrm>
            <a:off x="561400" y="1175720"/>
            <a:ext cx="1743801" cy="2390400"/>
          </a:xfrm>
          <a:prstGeom prst="rect">
            <a:avLst/>
          </a:prstGeom>
          <a:noFill/>
          <a:ln>
            <a:noFill/>
          </a:ln>
        </p:spPr>
      </p:pic>
      <p:pic>
        <p:nvPicPr>
          <p:cNvPr id="1107" name="Google Shape;1107;p130" title="pexels-lina-1741205.jpg"/>
          <p:cNvPicPr preferRelativeResize="0"/>
          <p:nvPr/>
        </p:nvPicPr>
        <p:blipFill>
          <a:blip r:embed="rId4">
            <a:alphaModFix/>
          </a:blip>
          <a:stretch>
            <a:fillRect/>
          </a:stretch>
        </p:blipFill>
        <p:spPr>
          <a:xfrm>
            <a:off x="3505904" y="1076707"/>
            <a:ext cx="1954574" cy="2932552"/>
          </a:xfrm>
          <a:prstGeom prst="rect">
            <a:avLst/>
          </a:prstGeom>
          <a:noFill/>
          <a:ln>
            <a:noFill/>
          </a:ln>
        </p:spPr>
      </p:pic>
      <p:pic>
        <p:nvPicPr>
          <p:cNvPr id="1108" name="Google Shape;1108;p130" title="pexels-pixabay-76957.jpg"/>
          <p:cNvPicPr preferRelativeResize="0"/>
          <p:nvPr/>
        </p:nvPicPr>
        <p:blipFill>
          <a:blip r:embed="rId5">
            <a:alphaModFix/>
          </a:blip>
          <a:stretch>
            <a:fillRect/>
          </a:stretch>
        </p:blipFill>
        <p:spPr>
          <a:xfrm>
            <a:off x="5885765" y="1637849"/>
            <a:ext cx="2987581" cy="1924131"/>
          </a:xfrm>
          <a:prstGeom prst="rect">
            <a:avLst/>
          </a:prstGeom>
          <a:noFill/>
          <a:ln>
            <a:noFill/>
          </a:ln>
        </p:spPr>
      </p:pic>
      <p:sp>
        <p:nvSpPr>
          <p:cNvPr id="1109" name="Google Shape;1109;p130"/>
          <p:cNvSpPr txBox="1"/>
          <p:nvPr/>
        </p:nvSpPr>
        <p:spPr>
          <a:xfrm>
            <a:off x="100847" y="3561346"/>
            <a:ext cx="3457800" cy="411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sz="1920"/>
              <a:t>pexels-goochie-poochie-3361723.jpg</a:t>
            </a:r>
            <a:endParaRPr sz="1920">
              <a:solidFill>
                <a:srgbClr val="000000"/>
              </a:solidFill>
            </a:endParaRPr>
          </a:p>
        </p:txBody>
      </p:sp>
      <p:sp>
        <p:nvSpPr>
          <p:cNvPr id="1110" name="Google Shape;1110;p130"/>
          <p:cNvSpPr txBox="1"/>
          <p:nvPr/>
        </p:nvSpPr>
        <p:spPr>
          <a:xfrm>
            <a:off x="3437327" y="4045108"/>
            <a:ext cx="2498700" cy="393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920"/>
              <a:t>pexels-lina-1741205.jpg</a:t>
            </a:r>
            <a:endParaRPr sz="1920">
              <a:solidFill>
                <a:srgbClr val="000000"/>
              </a:solidFill>
            </a:endParaRPr>
          </a:p>
        </p:txBody>
      </p:sp>
      <p:sp>
        <p:nvSpPr>
          <p:cNvPr id="1111" name="Google Shape;1111;p130"/>
          <p:cNvSpPr txBox="1"/>
          <p:nvPr/>
        </p:nvSpPr>
        <p:spPr>
          <a:xfrm>
            <a:off x="6090805" y="3657350"/>
            <a:ext cx="2669100" cy="393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920"/>
              <a:t>pexels-pixabay-76957.jpg</a:t>
            </a:r>
            <a:endParaRPr sz="1920">
              <a:solidFill>
                <a:srgbClr val="00000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31"/>
          <p:cNvSpPr txBox="1"/>
          <p:nvPr>
            <p:ph type="title"/>
          </p:nvPr>
        </p:nvSpPr>
        <p:spPr>
          <a:xfrm>
            <a:off x="256025" y="213150"/>
            <a:ext cx="81723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Language Model</a:t>
            </a:r>
            <a:endParaRPr/>
          </a:p>
        </p:txBody>
      </p:sp>
      <p:sp>
        <p:nvSpPr>
          <p:cNvPr id="1117" name="Google Shape;1117;p1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18" name="Google Shape;1118;p131"/>
          <p:cNvSpPr txBox="1"/>
          <p:nvPr>
            <p:ph idx="4294967295" type="body"/>
          </p:nvPr>
        </p:nvSpPr>
        <p:spPr>
          <a:xfrm>
            <a:off x="2432125" y="4324075"/>
            <a:ext cx="5835300" cy="563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800"/>
              <a:t>Fig. Ngram counting</a:t>
            </a:r>
            <a:endParaRPr sz="1800"/>
          </a:p>
          <a:p>
            <a:pPr indent="0" lvl="0" marL="0" rtl="0" algn="l">
              <a:spcBef>
                <a:spcPts val="1100"/>
              </a:spcBef>
              <a:spcAft>
                <a:spcPts val="0"/>
              </a:spcAft>
              <a:buNone/>
            </a:pPr>
            <a:r>
              <a:rPr lang="en" sz="1800"/>
              <a:t>  </a:t>
            </a:r>
            <a:endParaRPr sz="1800"/>
          </a:p>
          <a:p>
            <a:pPr indent="0" lvl="0" marL="0" rtl="0" algn="l">
              <a:spcBef>
                <a:spcPts val="1100"/>
              </a:spcBef>
              <a:spcAft>
                <a:spcPts val="1100"/>
              </a:spcAft>
              <a:buNone/>
            </a:pPr>
            <a:r>
              <a:t/>
            </a:r>
            <a:endParaRPr sz="1800"/>
          </a:p>
        </p:txBody>
      </p:sp>
      <p:pic>
        <p:nvPicPr>
          <p:cNvPr id="1119" name="Google Shape;1119;p131"/>
          <p:cNvPicPr preferRelativeResize="0"/>
          <p:nvPr/>
        </p:nvPicPr>
        <p:blipFill>
          <a:blip r:embed="rId3">
            <a:alphaModFix/>
          </a:blip>
          <a:stretch>
            <a:fillRect/>
          </a:stretch>
        </p:blipFill>
        <p:spPr>
          <a:xfrm>
            <a:off x="3909395" y="904385"/>
            <a:ext cx="4243480" cy="3455449"/>
          </a:xfrm>
          <a:prstGeom prst="rect">
            <a:avLst/>
          </a:prstGeom>
          <a:noFill/>
          <a:ln>
            <a:noFill/>
          </a:ln>
          <a:effectLst>
            <a:outerShdw blurRad="57150" rotWithShape="0" algn="bl" dir="5400000" dist="19050">
              <a:srgbClr val="000000">
                <a:alpha val="50000"/>
              </a:srgbClr>
            </a:outerShdw>
          </a:effectLst>
        </p:spPr>
      </p:pic>
      <p:pic>
        <p:nvPicPr>
          <p:cNvPr id="1120" name="Google Shape;1120;p131"/>
          <p:cNvPicPr preferRelativeResize="0"/>
          <p:nvPr/>
        </p:nvPicPr>
        <p:blipFill>
          <a:blip r:embed="rId4">
            <a:alphaModFix/>
          </a:blip>
          <a:stretch>
            <a:fillRect/>
          </a:stretch>
        </p:blipFill>
        <p:spPr>
          <a:xfrm>
            <a:off x="557908" y="904386"/>
            <a:ext cx="3218892" cy="34554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32"/>
          <p:cNvSpPr txBox="1"/>
          <p:nvPr>
            <p:ph type="title"/>
          </p:nvPr>
        </p:nvSpPr>
        <p:spPr>
          <a:xfrm>
            <a:off x="256025" y="213150"/>
            <a:ext cx="81723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Language Model</a:t>
            </a:r>
            <a:endParaRPr/>
          </a:p>
        </p:txBody>
      </p:sp>
      <p:sp>
        <p:nvSpPr>
          <p:cNvPr id="1126" name="Google Shape;1126;p1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27" name="Google Shape;1127;p132"/>
          <p:cNvSpPr txBox="1"/>
          <p:nvPr>
            <p:ph idx="4294967295" type="body"/>
          </p:nvPr>
        </p:nvSpPr>
        <p:spPr>
          <a:xfrm>
            <a:off x="434150" y="628650"/>
            <a:ext cx="8340000" cy="21999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Arial"/>
              <a:buChar char="➛"/>
            </a:pPr>
            <a:r>
              <a:rPr lang="en" sz="1800"/>
              <a:t>N-gram Language Model ဟာ စာကြောင်းတစ်ခုရဲ့ ဖြစ်နိုင်ခြေ (probability) ကို တွက်ချက်ဖို့ အသုံးပြုတဲ့ နည်းလမ်းတစ်ခု ဖြစ်ပါတယ်။ ဒီ Model က စာကြောင်းထဲက စကားလုံးတစ်ခုကို သူ့ရဲ့အရှေ့က စကားလုံး(များ) ပေါ်မူတည်ပြီး ခန့်မှန်းလေ့ရှိပါတယ်။</a:t>
            </a:r>
            <a:endParaRPr sz="1800"/>
          </a:p>
          <a:p>
            <a:pPr indent="-219075" lvl="0" marL="228600" rtl="0" algn="l">
              <a:spcBef>
                <a:spcPts val="1100"/>
              </a:spcBef>
              <a:spcAft>
                <a:spcPts val="1100"/>
              </a:spcAft>
              <a:buSzPts val="1800"/>
              <a:buFont typeface="Arial"/>
              <a:buChar char="➛"/>
            </a:pPr>
            <a:r>
              <a:rPr lang="en" sz="1800"/>
              <a:t>ဥပမာအားဖြင့်၊ "ဗမာ စကား ပြောတတ် သလား" ဆိုတဲ့ စာကြောင်းတစ်ခုလုံးရဲ့ ဖြစ်နိုင်ခြေကို တွက်ချက်ဖို့အတွက် စကားလုံးတစ်ခုချင်းစီရဲ့ ဖြစ်နိုင်ခြေကို အောက်ပါ formula နဲ့ တွက်လို့ရပါတယ်။</a:t>
            </a:r>
            <a:endParaRPr sz="1800"/>
          </a:p>
        </p:txBody>
      </p:sp>
      <p:pic>
        <p:nvPicPr>
          <p:cNvPr id="1128" name="Google Shape;1128;p132"/>
          <p:cNvPicPr preferRelativeResize="0"/>
          <p:nvPr/>
        </p:nvPicPr>
        <p:blipFill>
          <a:blip r:embed="rId3">
            <a:alphaModFix/>
          </a:blip>
          <a:stretch>
            <a:fillRect/>
          </a:stretch>
        </p:blipFill>
        <p:spPr>
          <a:xfrm>
            <a:off x="1081475" y="2966575"/>
            <a:ext cx="7017125" cy="1461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3"/>
          <p:cNvSpPr txBox="1"/>
          <p:nvPr>
            <p:ph type="title"/>
          </p:nvPr>
        </p:nvSpPr>
        <p:spPr>
          <a:xfrm>
            <a:off x="256025" y="213150"/>
            <a:ext cx="81723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Language Model</a:t>
            </a:r>
            <a:endParaRPr/>
          </a:p>
        </p:txBody>
      </p:sp>
      <p:sp>
        <p:nvSpPr>
          <p:cNvPr id="1134" name="Google Shape;1134;p1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35" name="Google Shape;1135;p133"/>
          <p:cNvPicPr preferRelativeResize="0"/>
          <p:nvPr/>
        </p:nvPicPr>
        <p:blipFill>
          <a:blip r:embed="rId3">
            <a:alphaModFix/>
          </a:blip>
          <a:stretch>
            <a:fillRect/>
          </a:stretch>
        </p:blipFill>
        <p:spPr>
          <a:xfrm>
            <a:off x="296476" y="1114416"/>
            <a:ext cx="3810000" cy="504825"/>
          </a:xfrm>
          <a:prstGeom prst="rect">
            <a:avLst/>
          </a:prstGeom>
          <a:noFill/>
          <a:ln>
            <a:noFill/>
          </a:ln>
        </p:spPr>
      </p:pic>
      <p:pic>
        <p:nvPicPr>
          <p:cNvPr id="1136" name="Google Shape;1136;p133"/>
          <p:cNvPicPr preferRelativeResize="0"/>
          <p:nvPr/>
        </p:nvPicPr>
        <p:blipFill>
          <a:blip r:embed="rId4">
            <a:alphaModFix/>
          </a:blip>
          <a:stretch>
            <a:fillRect/>
          </a:stretch>
        </p:blipFill>
        <p:spPr>
          <a:xfrm>
            <a:off x="166808" y="1771641"/>
            <a:ext cx="8839199" cy="626259"/>
          </a:xfrm>
          <a:prstGeom prst="rect">
            <a:avLst/>
          </a:prstGeom>
          <a:noFill/>
          <a:ln>
            <a:noFill/>
          </a:ln>
        </p:spPr>
      </p:pic>
      <p:pic>
        <p:nvPicPr>
          <p:cNvPr id="1137" name="Google Shape;1137;p133"/>
          <p:cNvPicPr preferRelativeResize="0"/>
          <p:nvPr/>
        </p:nvPicPr>
        <p:blipFill>
          <a:blip r:embed="rId5">
            <a:alphaModFix/>
          </a:blip>
          <a:stretch>
            <a:fillRect/>
          </a:stretch>
        </p:blipFill>
        <p:spPr>
          <a:xfrm>
            <a:off x="6246805" y="2571750"/>
            <a:ext cx="2314575" cy="5619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34"/>
          <p:cNvSpPr txBox="1"/>
          <p:nvPr>
            <p:ph type="title"/>
          </p:nvPr>
        </p:nvSpPr>
        <p:spPr>
          <a:xfrm>
            <a:off x="256025" y="213150"/>
            <a:ext cx="81723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Language Model</a:t>
            </a:r>
            <a:endParaRPr/>
          </a:p>
        </p:txBody>
      </p:sp>
      <p:sp>
        <p:nvSpPr>
          <p:cNvPr id="1143" name="Google Shape;1143;p1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44" name="Google Shape;1144;p134"/>
          <p:cNvSpPr txBox="1"/>
          <p:nvPr>
            <p:ph idx="4294967295" type="body"/>
          </p:nvPr>
        </p:nvSpPr>
        <p:spPr>
          <a:xfrm>
            <a:off x="2175550" y="4324125"/>
            <a:ext cx="5835300" cy="563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800"/>
              <a:t>Fig. Ngram language model with ARPA format </a:t>
            </a:r>
            <a:endParaRPr sz="1800"/>
          </a:p>
          <a:p>
            <a:pPr indent="0" lvl="0" marL="0" rtl="0" algn="l">
              <a:spcBef>
                <a:spcPts val="1100"/>
              </a:spcBef>
              <a:spcAft>
                <a:spcPts val="0"/>
              </a:spcAft>
              <a:buNone/>
            </a:pPr>
            <a:r>
              <a:rPr lang="en" sz="1800"/>
              <a:t>  </a:t>
            </a:r>
            <a:endParaRPr sz="1800"/>
          </a:p>
          <a:p>
            <a:pPr indent="0" lvl="0" marL="0" rtl="0" algn="l">
              <a:spcBef>
                <a:spcPts val="1100"/>
              </a:spcBef>
              <a:spcAft>
                <a:spcPts val="1100"/>
              </a:spcAft>
              <a:buNone/>
            </a:pPr>
            <a:r>
              <a:t/>
            </a:r>
            <a:endParaRPr sz="1800"/>
          </a:p>
        </p:txBody>
      </p:sp>
      <p:pic>
        <p:nvPicPr>
          <p:cNvPr id="1145" name="Google Shape;1145;p134"/>
          <p:cNvPicPr preferRelativeResize="0"/>
          <p:nvPr/>
        </p:nvPicPr>
        <p:blipFill>
          <a:blip r:embed="rId3">
            <a:alphaModFix/>
          </a:blip>
          <a:stretch>
            <a:fillRect/>
          </a:stretch>
        </p:blipFill>
        <p:spPr>
          <a:xfrm>
            <a:off x="195623" y="941525"/>
            <a:ext cx="2633147" cy="3303051"/>
          </a:xfrm>
          <a:prstGeom prst="rect">
            <a:avLst/>
          </a:prstGeom>
          <a:noFill/>
          <a:ln>
            <a:noFill/>
          </a:ln>
          <a:effectLst>
            <a:outerShdw blurRad="57150" rotWithShape="0" algn="bl" dir="5400000" dist="19050">
              <a:srgbClr val="000000">
                <a:alpha val="50000"/>
              </a:srgbClr>
            </a:outerShdw>
          </a:effectLst>
        </p:spPr>
      </p:pic>
      <p:pic>
        <p:nvPicPr>
          <p:cNvPr id="1146" name="Google Shape;1146;p134"/>
          <p:cNvPicPr preferRelativeResize="0"/>
          <p:nvPr/>
        </p:nvPicPr>
        <p:blipFill>
          <a:blip r:embed="rId4">
            <a:alphaModFix/>
          </a:blip>
          <a:stretch>
            <a:fillRect/>
          </a:stretch>
        </p:blipFill>
        <p:spPr>
          <a:xfrm>
            <a:off x="2909132" y="941525"/>
            <a:ext cx="2426889" cy="3303051"/>
          </a:xfrm>
          <a:prstGeom prst="rect">
            <a:avLst/>
          </a:prstGeom>
          <a:noFill/>
          <a:ln>
            <a:noFill/>
          </a:ln>
          <a:effectLst>
            <a:outerShdw blurRad="57150" rotWithShape="0" algn="bl" dir="5400000" dist="19050">
              <a:srgbClr val="000000">
                <a:alpha val="50000"/>
              </a:srgbClr>
            </a:outerShdw>
          </a:effectLst>
        </p:spPr>
      </p:pic>
      <p:pic>
        <p:nvPicPr>
          <p:cNvPr id="1147" name="Google Shape;1147;p134"/>
          <p:cNvPicPr preferRelativeResize="0"/>
          <p:nvPr/>
        </p:nvPicPr>
        <p:blipFill>
          <a:blip r:embed="rId5">
            <a:alphaModFix/>
          </a:blip>
          <a:stretch>
            <a:fillRect/>
          </a:stretch>
        </p:blipFill>
        <p:spPr>
          <a:xfrm>
            <a:off x="5400819" y="941525"/>
            <a:ext cx="3691634" cy="33030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4"/>
          <p:cNvSpPr txBox="1"/>
          <p:nvPr>
            <p:ph type="title"/>
          </p:nvPr>
        </p:nvSpPr>
        <p:spPr>
          <a:xfrm>
            <a:off x="256025" y="213150"/>
            <a:ext cx="57501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Corpora (myG2P)</a:t>
            </a:r>
            <a:endParaRPr/>
          </a:p>
        </p:txBody>
      </p:sp>
      <p:sp>
        <p:nvSpPr>
          <p:cNvPr id="520" name="Google Shape;520;p54"/>
          <p:cNvSpPr txBox="1"/>
          <p:nvPr>
            <p:ph idx="4294967295" type="body"/>
          </p:nvPr>
        </p:nvSpPr>
        <p:spPr>
          <a:xfrm>
            <a:off x="461050" y="826025"/>
            <a:ext cx="8182800" cy="3717000"/>
          </a:xfrm>
          <a:prstGeom prst="rect">
            <a:avLst/>
          </a:prstGeom>
        </p:spPr>
        <p:txBody>
          <a:bodyPr anchorCtr="0" anchor="t" bIns="91425" lIns="91425" spcFirstLastPara="1" rIns="91425" wrap="square" tIns="91425">
            <a:noAutofit/>
          </a:bodyPr>
          <a:lstStyle/>
          <a:p>
            <a:pPr indent="-225425" lvl="0" marL="228600" rtl="0" algn="l">
              <a:spcBef>
                <a:spcPts val="1000"/>
              </a:spcBef>
              <a:spcAft>
                <a:spcPts val="0"/>
              </a:spcAft>
              <a:buSzPts val="1900"/>
              <a:buFont typeface="Montserrat"/>
              <a:buChar char="➛"/>
            </a:pPr>
            <a:r>
              <a:rPr lang="en" sz="1900"/>
              <a:t>We developed this </a:t>
            </a:r>
            <a:r>
              <a:rPr b="1" lang="en" sz="1900"/>
              <a:t>myG2P</a:t>
            </a:r>
            <a:r>
              <a:rPr lang="en" sz="1900"/>
              <a:t> (Myanmar Grapheme-to-Phoneme) dictionary for VoiceTra (Multilingual Speech Translation Application) Myanmar language project of </a:t>
            </a:r>
            <a:r>
              <a:rPr b="1" lang="en" sz="1900"/>
              <a:t>NICT, Japan (during 2014-2015)</a:t>
            </a:r>
            <a:r>
              <a:rPr lang="en" sz="1900"/>
              <a:t>. </a:t>
            </a:r>
            <a:endParaRPr sz="1900"/>
          </a:p>
          <a:p>
            <a:pPr indent="-225425" lvl="0" marL="228600" rtl="0" algn="l">
              <a:spcBef>
                <a:spcPts val="1100"/>
              </a:spcBef>
              <a:spcAft>
                <a:spcPts val="0"/>
              </a:spcAft>
              <a:buSzPts val="1900"/>
              <a:buFont typeface="Montserrat"/>
              <a:buChar char="➛"/>
            </a:pPr>
            <a:r>
              <a:rPr lang="en" sz="1900"/>
              <a:t>We mainly used </a:t>
            </a:r>
            <a:r>
              <a:rPr b="1" lang="en" sz="1900"/>
              <a:t>MLC (Myanmar Language Commission)</a:t>
            </a:r>
            <a:r>
              <a:rPr lang="en" sz="1900"/>
              <a:t> dictionary words. </a:t>
            </a:r>
            <a:endParaRPr sz="1900"/>
          </a:p>
          <a:p>
            <a:pPr indent="-225425" lvl="0" marL="228600" rtl="0" algn="l">
              <a:spcBef>
                <a:spcPts val="1100"/>
              </a:spcBef>
              <a:spcAft>
                <a:spcPts val="0"/>
              </a:spcAft>
              <a:buSzPts val="1900"/>
              <a:buFont typeface="Montserrat"/>
              <a:buChar char="➛"/>
            </a:pPr>
            <a:r>
              <a:rPr lang="en" sz="1900"/>
              <a:t>Please cite the </a:t>
            </a:r>
            <a:r>
              <a:rPr b="1" lang="en" sz="1900"/>
              <a:t>ICCA 2015</a:t>
            </a:r>
            <a:r>
              <a:rPr lang="en" sz="1900"/>
              <a:t> paper and/or </a:t>
            </a:r>
            <a:r>
              <a:rPr b="1" lang="en" sz="1900"/>
              <a:t>COLING 2016</a:t>
            </a:r>
            <a:r>
              <a:rPr lang="en" sz="1900"/>
              <a:t> paper, if you use myG2P dictionary. </a:t>
            </a:r>
            <a:endParaRPr sz="1900"/>
          </a:p>
          <a:p>
            <a:pPr indent="-225425" lvl="0" marL="228600" rtl="0" algn="l">
              <a:spcBef>
                <a:spcPts val="1100"/>
              </a:spcBef>
              <a:spcAft>
                <a:spcPts val="1100"/>
              </a:spcAft>
              <a:buSzPts val="1900"/>
              <a:buFont typeface="Montserrat"/>
              <a:buChar char="➛"/>
            </a:pPr>
            <a:r>
              <a:rPr lang="en" sz="1900"/>
              <a:t>Please cite </a:t>
            </a:r>
            <a:r>
              <a:rPr b="1" lang="en" sz="1900"/>
              <a:t>PACLING 2015</a:t>
            </a:r>
            <a:r>
              <a:rPr lang="en" sz="1900"/>
              <a:t> paper, if you are talking about sentence level grapheme-to-phoneme conversion of Myanmar language.</a:t>
            </a:r>
            <a:endParaRPr sz="1900"/>
          </a:p>
        </p:txBody>
      </p:sp>
      <p:sp>
        <p:nvSpPr>
          <p:cNvPr id="521" name="Google Shape;521;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35"/>
          <p:cNvSpPr txBox="1"/>
          <p:nvPr>
            <p:ph type="title"/>
          </p:nvPr>
        </p:nvSpPr>
        <p:spPr>
          <a:xfrm>
            <a:off x="256025" y="213150"/>
            <a:ext cx="81723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Practical NLP Applications</a:t>
            </a:r>
            <a:endParaRPr/>
          </a:p>
        </p:txBody>
      </p:sp>
      <p:sp>
        <p:nvSpPr>
          <p:cNvPr id="1153" name="Google Shape;1153;p1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54" name="Google Shape;1154;p135"/>
          <p:cNvSpPr txBox="1"/>
          <p:nvPr>
            <p:ph idx="4294967295" type="body"/>
          </p:nvPr>
        </p:nvSpPr>
        <p:spPr>
          <a:xfrm>
            <a:off x="434150" y="628650"/>
            <a:ext cx="8340000" cy="41874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Arial"/>
              <a:buChar char="➛"/>
            </a:pPr>
            <a:r>
              <a:rPr lang="en" sz="1800"/>
              <a:t>Monolingual, parallel, tagged corpus တွေနဲ့ ဆောက်ထားတဲ့ Pretrained Model တွေကိုသုံးပြီး </a:t>
            </a:r>
            <a:endParaRPr sz="1800"/>
          </a:p>
          <a:p>
            <a:pPr indent="-342900" lvl="1" marL="914400" rtl="0" algn="l">
              <a:spcBef>
                <a:spcPts val="1100"/>
              </a:spcBef>
              <a:spcAft>
                <a:spcPts val="0"/>
              </a:spcAft>
              <a:buSzPts val="1800"/>
              <a:buFont typeface="Arial"/>
              <a:buChar char="◆"/>
            </a:pPr>
            <a:r>
              <a:rPr lang="en" sz="1800"/>
              <a:t>Text Generation</a:t>
            </a:r>
            <a:endParaRPr sz="1800"/>
          </a:p>
          <a:p>
            <a:pPr indent="-342900" lvl="1" marL="914400" rtl="0" algn="l">
              <a:spcBef>
                <a:spcPts val="1100"/>
              </a:spcBef>
              <a:spcAft>
                <a:spcPts val="0"/>
              </a:spcAft>
              <a:buSzPts val="1800"/>
              <a:buFont typeface="Arial"/>
              <a:buChar char="◆"/>
            </a:pPr>
            <a:r>
              <a:rPr lang="en" sz="1800"/>
              <a:t>Summarization</a:t>
            </a:r>
            <a:endParaRPr sz="1800"/>
          </a:p>
          <a:p>
            <a:pPr indent="-342900" lvl="1" marL="914400" rtl="0" algn="l">
              <a:spcBef>
                <a:spcPts val="1100"/>
              </a:spcBef>
              <a:spcAft>
                <a:spcPts val="0"/>
              </a:spcAft>
              <a:buSzPts val="1800"/>
              <a:buFont typeface="Arial"/>
              <a:buChar char="◆"/>
            </a:pPr>
            <a:r>
              <a:rPr lang="en" sz="1800"/>
              <a:t>Translation</a:t>
            </a:r>
            <a:endParaRPr sz="1800"/>
          </a:p>
          <a:p>
            <a:pPr indent="-342900" lvl="1" marL="914400" rtl="0" algn="l">
              <a:spcBef>
                <a:spcPts val="1100"/>
              </a:spcBef>
              <a:spcAft>
                <a:spcPts val="0"/>
              </a:spcAft>
              <a:buSzPts val="1800"/>
              <a:buFont typeface="Arial"/>
              <a:buChar char="◆"/>
            </a:pPr>
            <a:r>
              <a:rPr lang="en" sz="1800"/>
              <a:t>NER Tagging</a:t>
            </a:r>
            <a:endParaRPr sz="1800"/>
          </a:p>
          <a:p>
            <a:pPr indent="-342900" lvl="1" marL="914400" rtl="0" algn="l">
              <a:spcBef>
                <a:spcPts val="1100"/>
              </a:spcBef>
              <a:spcAft>
                <a:spcPts val="0"/>
              </a:spcAft>
              <a:buSzPts val="1800"/>
              <a:buFont typeface="Arial"/>
              <a:buChar char="◆"/>
            </a:pPr>
            <a:r>
              <a:rPr lang="en" sz="1800"/>
              <a:t>Sentence Similarity အလုပ်တွေကို လုပ်ပြပါမယ်</a:t>
            </a:r>
            <a:endParaRPr sz="1800"/>
          </a:p>
          <a:p>
            <a:pPr indent="-342900" lvl="0" marL="457200" rtl="0" algn="l">
              <a:spcBef>
                <a:spcPts val="1100"/>
              </a:spcBef>
              <a:spcAft>
                <a:spcPts val="0"/>
              </a:spcAft>
              <a:buSzPts val="1800"/>
              <a:buFont typeface="Arial"/>
              <a:buChar char="➛"/>
            </a:pPr>
            <a:r>
              <a:rPr lang="en" sz="1800"/>
              <a:t>ပြီးတော့ SymSpell Approach နဲ့ မြန်မာစာလုံးပေါင်းအမှားတွေကို ရှာဖွေတာ၊ အမှန်ပြင်တာတွေကို ဘယ်လို လုပ်လို့ ရသလဲ ဆိုတာကိုလည်း သင်ပေးပါမယ်</a:t>
            </a:r>
            <a:endParaRPr sz="1800"/>
          </a:p>
          <a:p>
            <a:pPr indent="-342900" lvl="0" marL="457200" rtl="0" algn="l">
              <a:spcBef>
                <a:spcPts val="1100"/>
              </a:spcBef>
              <a:spcAft>
                <a:spcPts val="1100"/>
              </a:spcAft>
              <a:buSzPts val="1800"/>
              <a:buFont typeface="Arial"/>
              <a:buChar char="➛"/>
            </a:pPr>
            <a:r>
              <a:rPr lang="en" sz="1800"/>
              <a:t>လက်ရှိ NLP task တွေကို ဘယ်လောက်ထိ လုပ်ပေးနိုင်သလဲ၊ ဘယ်လို အခက်အခဲတွေ ရှိနေသေးလဲ ဆိုတာတွေကို လေ့လာကြရအောင်</a:t>
            </a:r>
            <a:endParaRPr sz="18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36"/>
          <p:cNvSpPr txBox="1"/>
          <p:nvPr>
            <p:ph type="title"/>
          </p:nvPr>
        </p:nvSpPr>
        <p:spPr>
          <a:xfrm>
            <a:off x="256025" y="213150"/>
            <a:ext cx="55836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Open Discussion</a:t>
            </a:r>
            <a:endParaRPr/>
          </a:p>
        </p:txBody>
      </p:sp>
      <p:sp>
        <p:nvSpPr>
          <p:cNvPr id="1160" name="Google Shape;1160;p136"/>
          <p:cNvSpPr txBox="1"/>
          <p:nvPr>
            <p:ph idx="4" type="subTitle"/>
          </p:nvPr>
        </p:nvSpPr>
        <p:spPr>
          <a:xfrm>
            <a:off x="1091108" y="1863376"/>
            <a:ext cx="5910900" cy="207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မေးခွန်းတွေ ရှိရင် မေးကြပါ</a:t>
            </a:r>
            <a:endParaRPr sz="2700"/>
          </a:p>
          <a:p>
            <a:pPr indent="0" lvl="0" marL="0" rtl="0" algn="l">
              <a:spcBef>
                <a:spcPts val="0"/>
              </a:spcBef>
              <a:spcAft>
                <a:spcPts val="0"/>
              </a:spcAft>
              <a:buNone/>
            </a:pPr>
            <a:r>
              <a:t/>
            </a:r>
            <a:endParaRPr sz="2700"/>
          </a:p>
        </p:txBody>
      </p:sp>
      <p:sp>
        <p:nvSpPr>
          <p:cNvPr id="1161" name="Google Shape;1161;p1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37"/>
          <p:cNvSpPr txBox="1"/>
          <p:nvPr>
            <p:ph type="title"/>
          </p:nvPr>
        </p:nvSpPr>
        <p:spPr>
          <a:xfrm>
            <a:off x="256025" y="155520"/>
            <a:ext cx="81723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Conclusion &amp; Open Discussion</a:t>
            </a:r>
            <a:endParaRPr/>
          </a:p>
        </p:txBody>
      </p:sp>
      <p:sp>
        <p:nvSpPr>
          <p:cNvPr id="1167" name="Google Shape;1167;p1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68" name="Google Shape;1168;p137"/>
          <p:cNvSpPr txBox="1"/>
          <p:nvPr>
            <p:ph idx="4294967295" type="body"/>
          </p:nvPr>
        </p:nvSpPr>
        <p:spPr>
          <a:xfrm>
            <a:off x="434150" y="599835"/>
            <a:ext cx="8340000" cy="4187400"/>
          </a:xfrm>
          <a:prstGeom prst="rect">
            <a:avLst/>
          </a:prstGeom>
        </p:spPr>
        <p:txBody>
          <a:bodyPr anchorCtr="0" anchor="t" bIns="91425" lIns="91425" spcFirstLastPara="1" rIns="91425" wrap="square" tIns="91425">
            <a:noAutofit/>
          </a:bodyPr>
          <a:lstStyle/>
          <a:p>
            <a:pPr indent="-219075" lvl="0" marL="228600" rtl="0" algn="l">
              <a:spcBef>
                <a:spcPts val="1000"/>
              </a:spcBef>
              <a:spcAft>
                <a:spcPts val="0"/>
              </a:spcAft>
              <a:buSzPts val="1800"/>
              <a:buFont typeface="Arial"/>
              <a:buChar char="➛"/>
            </a:pPr>
            <a:r>
              <a:rPr lang="en" sz="1800"/>
              <a:t>Pretrained model တွေနဲ့ ကျွန်တော်တို့ မြန်မာစာနဲ့ ပတ်သက်တဲ့ အလုပ်တွေ အများကြီးလုပ်လို့ ရနိုင်ပါတယ်</a:t>
            </a:r>
            <a:endParaRPr sz="1800"/>
          </a:p>
          <a:p>
            <a:pPr indent="-219075" lvl="0" marL="228600" rtl="0" algn="l">
              <a:spcBef>
                <a:spcPts val="1100"/>
              </a:spcBef>
              <a:spcAft>
                <a:spcPts val="0"/>
              </a:spcAft>
              <a:buSzPts val="1800"/>
              <a:buFont typeface="Arial"/>
              <a:buChar char="➛"/>
            </a:pPr>
            <a:r>
              <a:rPr lang="en" sz="1800"/>
              <a:t>လက်တွေ့ လုပ်ပြစဉ် အခါမှာလည်း မြင်ကြရတဲ့အတိုင်းပါပဲ၊ မြန်မာစာအတွက်က မြန်မာတွေ ကိုယ်တိုင် လုပ်ဖို့ လိုအပ်ပါတယ်</a:t>
            </a:r>
            <a:endParaRPr sz="1800"/>
          </a:p>
          <a:p>
            <a:pPr indent="-219075" lvl="0" marL="228600" rtl="0" algn="l">
              <a:spcBef>
                <a:spcPts val="1100"/>
              </a:spcBef>
              <a:spcAft>
                <a:spcPts val="0"/>
              </a:spcAft>
              <a:buSzPts val="1800"/>
              <a:buFont typeface="Arial"/>
              <a:buChar char="➛"/>
            </a:pPr>
            <a:r>
              <a:rPr lang="en" sz="1800"/>
              <a:t>လိုအပ်ချက်အရရော၊ ဂုဏ်သိက္ခာအရရောပေါ့</a:t>
            </a:r>
            <a:endParaRPr sz="1800"/>
          </a:p>
          <a:p>
            <a:pPr indent="-219075" lvl="0" marL="228600" rtl="0" algn="l">
              <a:spcBef>
                <a:spcPts val="1100"/>
              </a:spcBef>
              <a:spcAft>
                <a:spcPts val="0"/>
              </a:spcAft>
              <a:buSzPts val="1800"/>
              <a:buFont typeface="Arial"/>
              <a:buChar char="➛"/>
            </a:pPr>
            <a:r>
              <a:rPr lang="en" sz="1800"/>
              <a:t>အထူးသဖြင့် တိုင်းရင်းသား ဘာသာစကားတွေနဲ့ ပတ်သက်ရင် ဒေတာပြင်တဲ့အပိုင်းအပါအဝင် လုပ်စရာတွေ အများကြီးကျန်နေပါသေးတယ်</a:t>
            </a:r>
            <a:endParaRPr sz="1800"/>
          </a:p>
          <a:p>
            <a:pPr indent="-219075" lvl="0" marL="228600" rtl="0" algn="l">
              <a:spcBef>
                <a:spcPts val="1100"/>
              </a:spcBef>
              <a:spcAft>
                <a:spcPts val="0"/>
              </a:spcAft>
              <a:buSzPts val="1800"/>
              <a:buFont typeface="Arial"/>
              <a:buChar char="➛"/>
            </a:pPr>
            <a:r>
              <a:rPr lang="en" sz="1800"/>
              <a:t>ပြီးတော့ NLP သမားတွေနဲ့ပဲ မဟုတ်ပဲ မြန်မာစာပညာရှင်တွေ၊ ဘာသာဗေဒ ပညာရှင်တွေနဲ့ အတူတူ လုပ်ကြရမယ်လို့ ကျွန်တော်ကတော့ နားလည်ပါတယ်</a:t>
            </a:r>
            <a:endParaRPr sz="1800"/>
          </a:p>
          <a:p>
            <a:pPr indent="-219075" lvl="0" marL="228600" rtl="0" algn="l">
              <a:spcBef>
                <a:spcPts val="1100"/>
              </a:spcBef>
              <a:spcAft>
                <a:spcPts val="0"/>
              </a:spcAft>
              <a:buSzPts val="1800"/>
              <a:buFont typeface="Arial"/>
              <a:buChar char="➛"/>
            </a:pPr>
            <a:r>
              <a:rPr lang="en" sz="1800"/>
              <a:t>စိတ်ဝင်စားတဲ့ ကျောင်းသား၊ ကျောင်းသူတွေရှိရင် LU Lab ကို internship အနေနဲ့ join တာပဲ ဖြစ်ဖြစ်လုပ်ကြပါ</a:t>
            </a:r>
            <a:endParaRPr sz="1800"/>
          </a:p>
          <a:p>
            <a:pPr indent="-219075" lvl="0" marL="228600" rtl="0" algn="l">
              <a:spcBef>
                <a:spcPts val="1100"/>
              </a:spcBef>
              <a:spcAft>
                <a:spcPts val="1100"/>
              </a:spcAft>
              <a:buSzPts val="1800"/>
              <a:buFont typeface="Arial"/>
              <a:buChar char="➛"/>
            </a:pPr>
            <a:r>
              <a:rPr lang="en" sz="1800"/>
              <a:t>စာလည်း ပိုသင်နိုင်အောင် အချိန်လုပါမယ်</a:t>
            </a:r>
            <a:endParaRPr sz="18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38"/>
          <p:cNvSpPr txBox="1"/>
          <p:nvPr>
            <p:ph type="title"/>
          </p:nvPr>
        </p:nvSpPr>
        <p:spPr>
          <a:xfrm>
            <a:off x="2322425" y="602225"/>
            <a:ext cx="6565800" cy="64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Thank</a:t>
            </a:r>
            <a:endParaRPr/>
          </a:p>
        </p:txBody>
      </p:sp>
      <p:sp>
        <p:nvSpPr>
          <p:cNvPr id="1174" name="Google Shape;1174;p138"/>
          <p:cNvSpPr txBox="1"/>
          <p:nvPr>
            <p:ph idx="2" type="title"/>
          </p:nvPr>
        </p:nvSpPr>
        <p:spPr>
          <a:xfrm>
            <a:off x="2322425" y="1389575"/>
            <a:ext cx="65658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a:t>
            </a:r>
            <a:endParaRPr/>
          </a:p>
        </p:txBody>
      </p:sp>
      <p:sp>
        <p:nvSpPr>
          <p:cNvPr id="1175" name="Google Shape;1175;p1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Quarterly Planning Meeting">
  <a:themeElements>
    <a:clrScheme name="Simple Light">
      <a:dk1>
        <a:srgbClr val="D21117"/>
      </a:dk1>
      <a:lt1>
        <a:srgbClr val="F6EEEB"/>
      </a:lt1>
      <a:dk2>
        <a:srgbClr val="ECECEC"/>
      </a:dk2>
      <a:lt2>
        <a:srgbClr val="353635"/>
      </a:lt2>
      <a:accent1>
        <a:srgbClr val="B9DFFF"/>
      </a:accent1>
      <a:accent2>
        <a:srgbClr val="006CE9"/>
      </a:accent2>
      <a:accent3>
        <a:srgbClr val="FBFAFA"/>
      </a:accent3>
      <a:accent4>
        <a:srgbClr val="686868"/>
      </a:accent4>
      <a:accent5>
        <a:srgbClr val="C5C5C5"/>
      </a:accent5>
      <a:accent6>
        <a:srgbClr val="FFC1C3"/>
      </a:accent6>
      <a:hlink>
        <a:srgbClr val="006C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